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59" r:id="rId3"/>
    <p:sldId id="256" r:id="rId4"/>
    <p:sldId id="260" r:id="rId5"/>
    <p:sldId id="263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01CF-0211-421B-8984-99F1E31D9F03}" type="datetimeFigureOut">
              <a:rPr lang="el-GR" smtClean="0"/>
              <a:pPr/>
              <a:t>28/1/2014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219C-F693-4A5D-97AB-ABA5108B7F3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01CF-0211-421B-8984-99F1E31D9F03}" type="datetimeFigureOut">
              <a:rPr lang="el-GR" smtClean="0"/>
              <a:pPr/>
              <a:t>28/1/2014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219C-F693-4A5D-97AB-ABA5108B7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01CF-0211-421B-8984-99F1E31D9F03}" type="datetimeFigureOut">
              <a:rPr lang="el-GR" smtClean="0"/>
              <a:pPr/>
              <a:t>28/1/2014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219C-F693-4A5D-97AB-ABA5108B7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01CF-0211-421B-8984-99F1E31D9F03}" type="datetimeFigureOut">
              <a:rPr lang="el-GR" smtClean="0"/>
              <a:pPr/>
              <a:t>28/1/2014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219C-F693-4A5D-97AB-ABA5108B7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01CF-0211-421B-8984-99F1E31D9F03}" type="datetimeFigureOut">
              <a:rPr lang="el-GR" smtClean="0"/>
              <a:pPr/>
              <a:t>28/1/2014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DE219C-F693-4A5D-97AB-ABA5108B7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01CF-0211-421B-8984-99F1E31D9F03}" type="datetimeFigureOut">
              <a:rPr lang="el-GR" smtClean="0"/>
              <a:pPr/>
              <a:t>28/1/2014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219C-F693-4A5D-97AB-ABA5108B7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01CF-0211-421B-8984-99F1E31D9F03}" type="datetimeFigureOut">
              <a:rPr lang="el-GR" smtClean="0"/>
              <a:pPr/>
              <a:t>28/1/2014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219C-F693-4A5D-97AB-ABA5108B7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01CF-0211-421B-8984-99F1E31D9F03}" type="datetimeFigureOut">
              <a:rPr lang="el-GR" smtClean="0"/>
              <a:pPr/>
              <a:t>28/1/2014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219C-F693-4A5D-97AB-ABA5108B7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01CF-0211-421B-8984-99F1E31D9F03}" type="datetimeFigureOut">
              <a:rPr lang="el-GR" smtClean="0"/>
              <a:pPr/>
              <a:t>28/1/2014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219C-F693-4A5D-97AB-ABA5108B7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01CF-0211-421B-8984-99F1E31D9F03}" type="datetimeFigureOut">
              <a:rPr lang="el-GR" smtClean="0"/>
              <a:pPr/>
              <a:t>28/1/2014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219C-F693-4A5D-97AB-ABA5108B7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01CF-0211-421B-8984-99F1E31D9F03}" type="datetimeFigureOut">
              <a:rPr lang="el-GR" smtClean="0"/>
              <a:pPr/>
              <a:t>28/1/2014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219C-F693-4A5D-97AB-ABA5108B7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5C01CF-0211-421B-8984-99F1E31D9F03}" type="datetimeFigureOut">
              <a:rPr lang="el-GR" smtClean="0"/>
              <a:pPr/>
              <a:t>28/1/2014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DE219C-F693-4A5D-97AB-ABA5108B7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1872208"/>
          </a:xfrm>
        </p:spPr>
        <p:txBody>
          <a:bodyPr/>
          <a:lstStyle/>
          <a:p>
            <a:r>
              <a:rPr lang="el-GR" dirty="0" smtClean="0"/>
              <a:t>ΒΙΟΓΡΑΦΙΚΟ ΣΗΜΕΩΜΑ Κ.Π.ΚΑΒΑΦΗ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4563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Ένας από τους μεγαλύτερους  και σημαντικότερους  Έλληνες  ποιητές . 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Γεννημένος στις 29/04/1863 στη Αλεξάνδρεια έζησε για 70 χρόνια και πέθανε την ημέρα τον γενεθλίων του  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29600" cy="1121296"/>
          </a:xfrm>
        </p:spPr>
        <p:txBody>
          <a:bodyPr/>
          <a:lstStyle/>
          <a:p>
            <a:r>
              <a:rPr lang="el-GR" dirty="0" smtClean="0"/>
              <a:t>ΚΑΙΣΑΡΙΩΝ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344816" cy="175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600" dirty="0" smtClean="0"/>
              <a:t>Αξιοποιεί την ιστορία του Ιούλιου Καίσαρα ως παράδειγμα για τις επιπτώσεις που μπορεί να έχει εμμονική  προσήλωση στο κυνήγι της εξουσίας και της δόξας</a:t>
            </a:r>
            <a:endParaRPr lang="el-G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1080120"/>
          </a:xfrm>
        </p:spPr>
        <p:txBody>
          <a:bodyPr/>
          <a:lstStyle/>
          <a:p>
            <a:r>
              <a:rPr lang="el-GR" dirty="0" smtClean="0"/>
              <a:t>ΣΧΕΣΗ ΙΣΤΟΡΙΑΣ-ΚΑΒΑΦΗ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776864" cy="1752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Ασχολείται με την ελληνιστική εποχή αυτό που κατορθώνει είναι να συνδυάσει παρελθόν-παρόν και έτσι βρίσκει ευκαιρία να καυτηριάσει σύγχρονες  πρακτικές επιλέγοντας  κατάλληλα ιστορικά παραδείγματα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188640"/>
            <a:ext cx="5486400" cy="648072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ΚΩΣΤΑΝΤΙΝΟΣ Π.ΚΑΒΑΦΗΣ</a:t>
            </a:r>
            <a:endParaRPr lang="el-GR" sz="3200" dirty="0"/>
          </a:p>
        </p:txBody>
      </p:sp>
      <p:pic>
        <p:nvPicPr>
          <p:cNvPr id="5" name="4 - Θέση εικόνας" descr="kavafis_01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077" b="12077"/>
          <a:stretch>
            <a:fillRect/>
          </a:stretch>
        </p:blipFill>
        <p:spPr>
          <a:xfrm>
            <a:off x="2771800" y="3356992"/>
            <a:ext cx="2879725" cy="3168352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755576" y="1166787"/>
            <a:ext cx="7272808" cy="2046190"/>
          </a:xfrm>
        </p:spPr>
        <p:txBody>
          <a:bodyPr>
            <a:normAutofit/>
          </a:bodyPr>
          <a:lstStyle/>
          <a:p>
            <a:pPr algn="just"/>
            <a:r>
              <a:rPr lang="el-GR" sz="2400" dirty="0" smtClean="0"/>
              <a:t>Ο ποιητής είναι γνωστός για την ειρωνεία του, ένα μοναδικό συνδυασμό λεκτικής και δραματικής ειρωνείας. Σήμερα η ποίησή του όχι μόνο έχει επικρατήσει στην Ελλάδα , αλλά  και κατέλαβε μία εξέχουσα θέση στην όλη ευρωπαϊκή.</a:t>
            </a:r>
          </a:p>
          <a:p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l-GR" dirty="0" err="1" smtClean="0"/>
              <a:t>Χαρακτηριστικα</a:t>
            </a:r>
            <a:r>
              <a:rPr lang="el-GR" dirty="0" smtClean="0"/>
              <a:t> </a:t>
            </a:r>
            <a:r>
              <a:rPr lang="el-GR" dirty="0" err="1" smtClean="0"/>
              <a:t>ποιηματων</a:t>
            </a:r>
            <a:r>
              <a:rPr lang="el-GR" dirty="0" smtClean="0"/>
              <a:t> </a:t>
            </a:r>
            <a:r>
              <a:rPr lang="el-GR" dirty="0" err="1" smtClean="0"/>
              <a:t>καβαφη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208912" cy="4896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Ιδιαίτερο στοιχείο της τεχνικής του είναι μια σπάνιας υφής σκηνοθετική ικανότητα αντίστοιχη με αυτήν που συναντάει  κανείς στον πεζογραφικό ή θεατρικό λόγο.</a:t>
            </a:r>
          </a:p>
          <a:p>
            <a:pPr>
              <a:buFont typeface="Wingdings" pitchFamily="2" charset="2"/>
              <a:buChar char="Ø"/>
            </a:pPr>
            <a:endParaRPr lang="el-GR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Άλλο χαρακτηριστικό είναι η τάση να υποδύεται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περσόνες </a:t>
            </a:r>
          </a:p>
          <a:p>
            <a:pPr>
              <a:buFont typeface="Wingdings" pitchFamily="2" charset="2"/>
              <a:buChar char="Ø"/>
            </a:pPr>
            <a:endParaRPr lang="el-GR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Επίσης η ειρωνική διάθεση συνδυάζεται μα την τραγικότητα της πραγματικότητας έτσι ώστε να ανακατεύονται οι ηδονιστικοί του προσανατολισμοί με τις κοινωνικές επισημάνσεις.   </a:t>
            </a:r>
            <a:endParaRPr lang="el-G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1008112"/>
          </a:xfrm>
        </p:spPr>
        <p:txBody>
          <a:bodyPr/>
          <a:lstStyle/>
          <a:p>
            <a:r>
              <a:rPr lang="el-GR" dirty="0" err="1" smtClean="0">
                <a:solidFill>
                  <a:srgbClr val="00B0F0"/>
                </a:solidFill>
              </a:rPr>
              <a:t>Ιστορικα</a:t>
            </a:r>
            <a:r>
              <a:rPr lang="el-GR" dirty="0" smtClean="0">
                <a:solidFill>
                  <a:srgbClr val="00B0F0"/>
                </a:solidFill>
              </a:rPr>
              <a:t> </a:t>
            </a:r>
            <a:r>
              <a:rPr lang="el-GR" dirty="0" err="1" smtClean="0">
                <a:solidFill>
                  <a:srgbClr val="00B0F0"/>
                </a:solidFill>
              </a:rPr>
              <a:t>ποιηματα</a:t>
            </a:r>
            <a:r>
              <a:rPr lang="el-GR" dirty="0" smtClean="0">
                <a:solidFill>
                  <a:srgbClr val="00B0F0"/>
                </a:solidFill>
              </a:rPr>
              <a:t> 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89654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Τα περισσότερα από τα ιστορικά αναφέρονται  στα περιστατικά των ελληνιστικών κυρίως χρόνων , αρκετά στους ρωμαϊκούς  και μερικά στη βυζαντινή εποχή. 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Μέσα από τα ιστορικά ποιήματα εκφράζονται συνήθως σύγχρονες  καταστάσεις.</a:t>
            </a:r>
            <a:endParaRPr lang="el-G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81"/>
            <a:ext cx="4040188" cy="864096"/>
          </a:xfrm>
        </p:spPr>
        <p:txBody>
          <a:bodyPr/>
          <a:lstStyle/>
          <a:p>
            <a:r>
              <a:rPr lang="el-GR" sz="3200" u="sng" dirty="0" smtClean="0">
                <a:solidFill>
                  <a:srgbClr val="FF0000"/>
                </a:solidFill>
              </a:rPr>
              <a:t>ΣΑΤΡΑΠΕΙΑ</a:t>
            </a:r>
            <a:endParaRPr lang="el-GR" sz="3200" u="sng" dirty="0">
              <a:solidFill>
                <a:srgbClr val="FF0000"/>
              </a:solidFill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81"/>
            <a:ext cx="4041775" cy="864096"/>
          </a:xfrm>
        </p:spPr>
        <p:txBody>
          <a:bodyPr>
            <a:normAutofit fontScale="92500" lnSpcReduction="20000"/>
          </a:bodyPr>
          <a:lstStyle/>
          <a:p>
            <a:r>
              <a:rPr lang="el-GR" sz="3200" u="sng" dirty="0" smtClean="0">
                <a:solidFill>
                  <a:srgbClr val="00B050"/>
                </a:solidFill>
              </a:rPr>
              <a:t>ΑΛΕΞΑΝΔΡΙΝΟΙ ΒΑΣΙΛΕΙΣ </a:t>
            </a:r>
            <a:endParaRPr lang="el-GR" sz="3200" u="sng" dirty="0">
              <a:solidFill>
                <a:srgbClr val="00B050"/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0" y="1556792"/>
            <a:ext cx="4497388" cy="530120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rgbClr val="FF0000"/>
                </a:solidFill>
              </a:rPr>
              <a:t>Η Σατραπεία είναι ένα ψευδοϊστορικό ποίημα του Καβάφη.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rgbClr val="FF0000"/>
                </a:solidFill>
              </a:rPr>
              <a:t>Η Σατραπεία έχει πολλές προεκτάσεις και αγγίζει πολλούς ανθρώπους . Η έλλειψη ευκαιριών και η ανάγκη διασφάλισης της καθημερινής διαβίωσης , οδηγούν πολλούς ανθρώπους σαν εγκαταλείψουν την πραγματική τους κλίση και τα ενδιαφέροντα τους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498975" cy="530120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00B050"/>
                </a:solidFill>
              </a:rPr>
              <a:t>Στο ποίημα αυτό ο Καβάφης αναδεικνύει την  ματαιότητα της φιλοδοξίας . Αναφέρεται  στην τελετή των &lt;&lt;δωρεών&gt;&gt; που διοργάνωσε  η Κλεοπάτρα με τον Αντώνιο.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00B050"/>
                </a:solidFill>
              </a:rPr>
              <a:t>Επίσης ο Αντώνιος και η Κλεοπάτρα υπονοούνται ως διοργανωτές της τελετής μιας και αυτοί διοικούσαν την Αίγυπτο.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00B050"/>
                </a:solidFill>
              </a:rPr>
              <a:t>  Στο ποίημα εντοπίζουμε στοιχεία τραγικής , δραματικής και λεκτικής </a:t>
            </a:r>
            <a:r>
              <a:rPr lang="el-GR" dirty="0" err="1" smtClean="0">
                <a:solidFill>
                  <a:srgbClr val="00B050"/>
                </a:solidFill>
              </a:rPr>
              <a:t>ειρώνειας</a:t>
            </a:r>
            <a:r>
              <a:rPr lang="el-GR" dirty="0" smtClean="0">
                <a:solidFill>
                  <a:srgbClr val="00B050"/>
                </a:solidFill>
              </a:rPr>
              <a:t>.</a:t>
            </a:r>
            <a:endParaRPr lang="el-G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ΠΕΡΙΜΕΝΟΝΤΑΣ ΤΟΥΣ ΒΑΡΒΑΡΟΥΣ 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Είναι ένα ψευδοϊστορικό ποίημα με το οποίο δίνεται με συμβολικούς όρους η ανάγκη  επιστροφής σε μια απλούστερη μορφή διαβίωσης.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Το ποίημα έχει έντονα στοιχεία θεατρικότητας </a:t>
            </a:r>
            <a:endParaRPr lang="el-GR" dirty="0"/>
          </a:p>
        </p:txBody>
      </p:sp>
      <p:pic>
        <p:nvPicPr>
          <p:cNvPr id="10" name="9 - Εικόνα" descr="image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429000"/>
            <a:ext cx="3067050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1728192"/>
          </a:xfrm>
        </p:spPr>
        <p:txBody>
          <a:bodyPr>
            <a:normAutofit/>
          </a:bodyPr>
          <a:lstStyle/>
          <a:p>
            <a:r>
              <a:rPr lang="el-GR" dirty="0" smtClean="0"/>
              <a:t>ΑΠΟΛΕΙΠΕΙΝ Ο ΘΕΟΣ ΑΝΤΩΝΙΟΝ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04856" cy="424847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Είναι ψευδοϊστορικό.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Το περιεχόμενό του είναι στοχαστικό και διδακτικό.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Έχει μια πολύ ευρύτερη εφαρμογή και απευθύνεται σε κάθε άνθρωπο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080120"/>
          </a:xfrm>
        </p:spPr>
        <p:txBody>
          <a:bodyPr>
            <a:normAutofit/>
          </a:bodyPr>
          <a:lstStyle/>
          <a:p>
            <a:r>
              <a:rPr lang="el-GR" sz="5400" dirty="0" smtClean="0"/>
              <a:t>ΤΡΩΕΣ</a:t>
            </a:r>
            <a:endParaRPr lang="el-GR" sz="5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064896" cy="32403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600" dirty="0" smtClean="0"/>
              <a:t>Αντικρίζει τη δυσκολία της ανθρώπινης ζωής σε όλη της την τραγικότητα παρομοιάζοντας την καθημερινή πάλη των ανθρώπων με τον αγώνα των Τρώων </a:t>
            </a:r>
            <a:endParaRPr lang="el-G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512168"/>
          </a:xfrm>
        </p:spPr>
        <p:txBody>
          <a:bodyPr/>
          <a:lstStyle/>
          <a:p>
            <a:r>
              <a:rPr lang="el-GR" dirty="0" smtClean="0"/>
              <a:t>ΝΕΟΙ ΤΗΣ ΣΙΔΩΝΟΣ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416824" cy="17526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Παρουσιάζει την αντίθεση των ιδανικών που παρουσιάζονται ανάμεσα σε δυο διαφορετικές εποχές και πώς αυτό που θεωρούνταν απολύτως σημαντικό σε κάποια εποχή χάνει την αξία του και κρίνεται δευτερεύον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</TotalTime>
  <Words>422</Words>
  <Application>Microsoft Office PowerPoint</Application>
  <PresentationFormat>Προβολή στην οθόνη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Αποκορύφωμα</vt:lpstr>
      <vt:lpstr>ΒΙΟΓΡΑΦΙΚΟ ΣΗΜΕΩΜΑ Κ.Π.ΚΑΒΑΦΗ </vt:lpstr>
      <vt:lpstr>ΚΩΣΤΑΝΤΙΝΟΣ Π.ΚΑΒΑΦΗΣ</vt:lpstr>
      <vt:lpstr>Χαρακτηριστικα ποιηματων καβαφη</vt:lpstr>
      <vt:lpstr>Ιστορικα ποιηματα </vt:lpstr>
      <vt:lpstr>Διαφάνεια 5</vt:lpstr>
      <vt:lpstr>ΠΕΡΙΜΕΝΟΝΤΑΣ ΤΟΥΣ ΒΑΡΒΑΡΟΥΣ </vt:lpstr>
      <vt:lpstr>ΑΠΟΛΕΙΠΕΙΝ Ο ΘΕΟΣ ΑΝΤΩΝΙΟΝ</vt:lpstr>
      <vt:lpstr>ΤΡΩΕΣ</vt:lpstr>
      <vt:lpstr>ΝΕΟΙ ΤΗΣ ΣΙΔΩΝΟΣ</vt:lpstr>
      <vt:lpstr>ΚΑΙΣΑΡΙΩΝ </vt:lpstr>
      <vt:lpstr>ΣΧΕΣΗ ΙΣΤΟΡΙΑΣ-ΚΑΒΑΦΗ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παιδιά</dc:creator>
  <cp:lastModifiedBy>LYKESPPREVEZPR</cp:lastModifiedBy>
  <cp:revision>15</cp:revision>
  <dcterms:created xsi:type="dcterms:W3CDTF">2014-01-27T15:50:20Z</dcterms:created>
  <dcterms:modified xsi:type="dcterms:W3CDTF">2014-01-28T08:31:34Z</dcterms:modified>
</cp:coreProperties>
</file>