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sldIdLst>
    <p:sldId id="256" r:id="rId4"/>
    <p:sldId id="259" r:id="rId5"/>
    <p:sldId id="260" r:id="rId6"/>
    <p:sldId id="262" r:id="rId7"/>
    <p:sldId id="277" r:id="rId8"/>
    <p:sldId id="278" r:id="rId9"/>
    <p:sldId id="263" r:id="rId10"/>
    <p:sldId id="264" r:id="rId11"/>
    <p:sldId id="268" r:id="rId12"/>
    <p:sldId id="269" r:id="rId13"/>
    <p:sldId id="270" r:id="rId14"/>
    <p:sldId id="271" r:id="rId15"/>
    <p:sldId id="272" r:id="rId16"/>
  </p:sldIdLst>
  <p:sldSz cx="9144000" cy="6858000" type="screen4x3"/>
  <p:notesSz cx="7559675" cy="106918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37" name="PlaceHolder 2"/>
          <p:cNvSpPr>
            <a:spLocks noGrp="1"/>
          </p:cNvSpPr>
          <p:nvPr>
            <p:ph type="body"/>
          </p:nvPr>
        </p:nvSpPr>
        <p:spPr>
          <a:xfrm>
            <a:off x="457200" y="1604520"/>
            <a:ext cx="8046360" cy="1896480"/>
          </a:xfrm>
          <a:prstGeom prst="rect">
            <a:avLst/>
          </a:prstGeom>
        </p:spPr>
        <p:txBody>
          <a:bodyPr wrap="none" lIns="0" tIns="0" rIns="0" bIns="0"/>
          <a:lstStyle/>
          <a:p>
            <a:endParaRPr/>
          </a:p>
        </p:txBody>
      </p:sp>
      <p:sp>
        <p:nvSpPr>
          <p:cNvPr id="38" name="PlaceHolder 3"/>
          <p:cNvSpPr>
            <a:spLocks noGrp="1"/>
          </p:cNvSpPr>
          <p:nvPr>
            <p:ph type="body"/>
          </p:nvPr>
        </p:nvSpPr>
        <p:spPr>
          <a:xfrm>
            <a:off x="457200" y="3681360"/>
            <a:ext cx="8046360" cy="1896480"/>
          </a:xfrm>
          <a:prstGeom prst="rect">
            <a:avLst/>
          </a:prstGeom>
        </p:spPr>
        <p:txBody>
          <a:bodyPr wrap="none"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40"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41"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42"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
        <p:nvSpPr>
          <p:cNvPr id="43" name="PlaceHolder 5"/>
          <p:cNvSpPr>
            <a:spLocks noGrp="1"/>
          </p:cNvSpPr>
          <p:nvPr>
            <p:ph type="body"/>
          </p:nvPr>
        </p:nvSpPr>
        <p:spPr>
          <a:xfrm>
            <a:off x="457200" y="3681360"/>
            <a:ext cx="3926160" cy="1896480"/>
          </a:xfrm>
          <a:prstGeom prst="rect">
            <a:avLst/>
          </a:prstGeom>
        </p:spPr>
        <p:txBody>
          <a:bodyPr wrap="none"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45"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46"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63" name="PlaceHolder 2"/>
          <p:cNvSpPr>
            <a:spLocks noGrp="1"/>
          </p:cNvSpPr>
          <p:nvPr>
            <p:ph type="subTitle"/>
          </p:nvPr>
        </p:nvSpPr>
        <p:spPr>
          <a:xfrm>
            <a:off x="457200" y="1604520"/>
            <a:ext cx="8046360" cy="3977280"/>
          </a:xfrm>
          <a:prstGeom prst="rect">
            <a:avLst/>
          </a:prstGeom>
        </p:spPr>
        <p:txBody>
          <a:bodyPr wrap="none"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65" name="PlaceHolder 2"/>
          <p:cNvSpPr>
            <a:spLocks noGrp="1"/>
          </p:cNvSpPr>
          <p:nvPr>
            <p:ph type="body"/>
          </p:nvPr>
        </p:nvSpPr>
        <p:spPr>
          <a:xfrm>
            <a:off x="457200" y="1604520"/>
            <a:ext cx="8046360" cy="3976920"/>
          </a:xfrm>
          <a:prstGeom prst="rect">
            <a:avLst/>
          </a:prstGeom>
        </p:spPr>
        <p:txBody>
          <a:bodyPr wrap="none"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67"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68" name="PlaceHolder 3"/>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70" name="PlaceHolder 1"/>
          <p:cNvSpPr>
            <a:spLocks noGrp="1"/>
          </p:cNvSpPr>
          <p:nvPr>
            <p:ph type="subTitle"/>
          </p:nvPr>
        </p:nvSpPr>
        <p:spPr>
          <a:xfrm>
            <a:off x="457200" y="273600"/>
            <a:ext cx="8229240" cy="5307840"/>
          </a:xfrm>
          <a:prstGeom prst="rect">
            <a:avLst/>
          </a:prstGeom>
        </p:spPr>
        <p:txBody>
          <a:bodyPr wrap="none"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72"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73" name="PlaceHolder 3"/>
          <p:cNvSpPr>
            <a:spLocks noGrp="1"/>
          </p:cNvSpPr>
          <p:nvPr>
            <p:ph type="body"/>
          </p:nvPr>
        </p:nvSpPr>
        <p:spPr>
          <a:xfrm>
            <a:off x="457200" y="3681360"/>
            <a:ext cx="3926160" cy="1896480"/>
          </a:xfrm>
          <a:prstGeom prst="rect">
            <a:avLst/>
          </a:prstGeom>
        </p:spPr>
        <p:txBody>
          <a:bodyPr wrap="none" lIns="0" tIns="0" rIns="0" bIns="0"/>
          <a:lstStyle/>
          <a:p>
            <a:endParaRPr/>
          </a:p>
        </p:txBody>
      </p:sp>
      <p:sp>
        <p:nvSpPr>
          <p:cNvPr id="74" name="PlaceHolder 4"/>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16" name="PlaceHolder 2"/>
          <p:cNvSpPr>
            <a:spLocks noGrp="1"/>
          </p:cNvSpPr>
          <p:nvPr>
            <p:ph type="subTitle"/>
          </p:nvPr>
        </p:nvSpPr>
        <p:spPr>
          <a:xfrm>
            <a:off x="457200" y="1604520"/>
            <a:ext cx="8046360" cy="3977280"/>
          </a:xfrm>
          <a:prstGeom prst="rect">
            <a:avLst/>
          </a:prstGeom>
        </p:spPr>
        <p:txBody>
          <a:bodyPr wrap="none"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76"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77"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78"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80"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81"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82" name="PlaceHolder 4"/>
          <p:cNvSpPr>
            <a:spLocks noGrp="1"/>
          </p:cNvSpPr>
          <p:nvPr>
            <p:ph type="body"/>
          </p:nvPr>
        </p:nvSpPr>
        <p:spPr>
          <a:xfrm>
            <a:off x="457200" y="3681360"/>
            <a:ext cx="8045640" cy="1896480"/>
          </a:xfrm>
          <a:prstGeom prst="rect">
            <a:avLst/>
          </a:prstGeom>
        </p:spPr>
        <p:txBody>
          <a:bodyPr wrap="none"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84" name="PlaceHolder 2"/>
          <p:cNvSpPr>
            <a:spLocks noGrp="1"/>
          </p:cNvSpPr>
          <p:nvPr>
            <p:ph type="body"/>
          </p:nvPr>
        </p:nvSpPr>
        <p:spPr>
          <a:xfrm>
            <a:off x="457200" y="1604520"/>
            <a:ext cx="8046360" cy="1896480"/>
          </a:xfrm>
          <a:prstGeom prst="rect">
            <a:avLst/>
          </a:prstGeom>
        </p:spPr>
        <p:txBody>
          <a:bodyPr wrap="none" lIns="0" tIns="0" rIns="0" bIns="0"/>
          <a:lstStyle/>
          <a:p>
            <a:endParaRPr/>
          </a:p>
        </p:txBody>
      </p:sp>
      <p:sp>
        <p:nvSpPr>
          <p:cNvPr id="85" name="PlaceHolder 3"/>
          <p:cNvSpPr>
            <a:spLocks noGrp="1"/>
          </p:cNvSpPr>
          <p:nvPr>
            <p:ph type="body"/>
          </p:nvPr>
        </p:nvSpPr>
        <p:spPr>
          <a:xfrm>
            <a:off x="457200" y="3681360"/>
            <a:ext cx="8046360" cy="1896480"/>
          </a:xfrm>
          <a:prstGeom prst="rect">
            <a:avLst/>
          </a:prstGeom>
        </p:spPr>
        <p:txBody>
          <a:bodyPr wrap="none"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86"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87"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88"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89"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
        <p:nvSpPr>
          <p:cNvPr id="90" name="PlaceHolder 5"/>
          <p:cNvSpPr>
            <a:spLocks noGrp="1"/>
          </p:cNvSpPr>
          <p:nvPr>
            <p:ph type="body"/>
          </p:nvPr>
        </p:nvSpPr>
        <p:spPr>
          <a:xfrm>
            <a:off x="457200" y="3681360"/>
            <a:ext cx="3926160" cy="1896480"/>
          </a:xfrm>
          <a:prstGeom prst="rect">
            <a:avLst/>
          </a:prstGeom>
        </p:spPr>
        <p:txBody>
          <a:bodyPr wrap="none"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92"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93"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111" name="PlaceHolder 2"/>
          <p:cNvSpPr>
            <a:spLocks noGrp="1"/>
          </p:cNvSpPr>
          <p:nvPr>
            <p:ph type="subTitle"/>
          </p:nvPr>
        </p:nvSpPr>
        <p:spPr>
          <a:xfrm>
            <a:off x="457200" y="1604520"/>
            <a:ext cx="8046360" cy="3977280"/>
          </a:xfrm>
          <a:prstGeom prst="rect">
            <a:avLst/>
          </a:prstGeom>
        </p:spPr>
        <p:txBody>
          <a:bodyPr wrap="none" lIns="0" tIns="0" rIns="0" bIns="0" anchor="ctr"/>
          <a:lstStyle/>
          <a:p>
            <a:pPr algn="ct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113" name="PlaceHolder 2"/>
          <p:cNvSpPr>
            <a:spLocks noGrp="1"/>
          </p:cNvSpPr>
          <p:nvPr>
            <p:ph type="body"/>
          </p:nvPr>
        </p:nvSpPr>
        <p:spPr>
          <a:xfrm>
            <a:off x="457200" y="1604520"/>
            <a:ext cx="8046360" cy="3976920"/>
          </a:xfrm>
          <a:prstGeom prst="rect">
            <a:avLst/>
          </a:prstGeom>
        </p:spPr>
        <p:txBody>
          <a:bodyPr wrap="none" lIns="0" tIns="0" rIns="0" bIns="0"/>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115"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116" name="PlaceHolder 3"/>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18" name="PlaceHolder 2"/>
          <p:cNvSpPr>
            <a:spLocks noGrp="1"/>
          </p:cNvSpPr>
          <p:nvPr>
            <p:ph type="body"/>
          </p:nvPr>
        </p:nvSpPr>
        <p:spPr>
          <a:xfrm>
            <a:off x="457200" y="1604520"/>
            <a:ext cx="8046360" cy="3976920"/>
          </a:xfrm>
          <a:prstGeom prst="rect">
            <a:avLst/>
          </a:prstGeom>
        </p:spPr>
        <p:txBody>
          <a:bodyPr wrap="none" lIns="0" tIns="0" rIns="0" bIns="0"/>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8" name="PlaceHolder 1"/>
          <p:cNvSpPr>
            <a:spLocks noGrp="1"/>
          </p:cNvSpPr>
          <p:nvPr>
            <p:ph type="subTitle"/>
          </p:nvPr>
        </p:nvSpPr>
        <p:spPr>
          <a:xfrm>
            <a:off x="457200" y="273600"/>
            <a:ext cx="8229240" cy="5307840"/>
          </a:xfrm>
          <a:prstGeom prst="rect">
            <a:avLst/>
          </a:prstGeom>
        </p:spPr>
        <p:txBody>
          <a:bodyPr wrap="none" lIns="0" tIns="0" rIns="0" bIns="0" anchor="ctr"/>
          <a:lstStyle/>
          <a:p>
            <a:pPr algn="ct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120"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121" name="PlaceHolder 3"/>
          <p:cNvSpPr>
            <a:spLocks noGrp="1"/>
          </p:cNvSpPr>
          <p:nvPr>
            <p:ph type="body"/>
          </p:nvPr>
        </p:nvSpPr>
        <p:spPr>
          <a:xfrm>
            <a:off x="457200" y="3681360"/>
            <a:ext cx="3926160" cy="1896480"/>
          </a:xfrm>
          <a:prstGeom prst="rect">
            <a:avLst/>
          </a:prstGeom>
        </p:spPr>
        <p:txBody>
          <a:bodyPr wrap="none" lIns="0" tIns="0" rIns="0" bIns="0"/>
          <a:lstStyle/>
          <a:p>
            <a:endParaRPr/>
          </a:p>
        </p:txBody>
      </p:sp>
      <p:sp>
        <p:nvSpPr>
          <p:cNvPr id="122" name="PlaceHolder 4"/>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124"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125"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126"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128"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129"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130" name="PlaceHolder 4"/>
          <p:cNvSpPr>
            <a:spLocks noGrp="1"/>
          </p:cNvSpPr>
          <p:nvPr>
            <p:ph type="body"/>
          </p:nvPr>
        </p:nvSpPr>
        <p:spPr>
          <a:xfrm>
            <a:off x="457200" y="3681360"/>
            <a:ext cx="8045640" cy="1896480"/>
          </a:xfrm>
          <a:prstGeom prst="rect">
            <a:avLst/>
          </a:prstGeom>
        </p:spPr>
        <p:txBody>
          <a:bodyPr wrap="none" lIns="0" tIns="0" rIns="0" bIns="0"/>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132" name="PlaceHolder 2"/>
          <p:cNvSpPr>
            <a:spLocks noGrp="1"/>
          </p:cNvSpPr>
          <p:nvPr>
            <p:ph type="body"/>
          </p:nvPr>
        </p:nvSpPr>
        <p:spPr>
          <a:xfrm>
            <a:off x="457200" y="1604520"/>
            <a:ext cx="8046360" cy="1896480"/>
          </a:xfrm>
          <a:prstGeom prst="rect">
            <a:avLst/>
          </a:prstGeom>
        </p:spPr>
        <p:txBody>
          <a:bodyPr wrap="none" lIns="0" tIns="0" rIns="0" bIns="0"/>
          <a:lstStyle/>
          <a:p>
            <a:endParaRPr/>
          </a:p>
        </p:txBody>
      </p:sp>
      <p:sp>
        <p:nvSpPr>
          <p:cNvPr id="133" name="PlaceHolder 3"/>
          <p:cNvSpPr>
            <a:spLocks noGrp="1"/>
          </p:cNvSpPr>
          <p:nvPr>
            <p:ph type="body"/>
          </p:nvPr>
        </p:nvSpPr>
        <p:spPr>
          <a:xfrm>
            <a:off x="457200" y="3681360"/>
            <a:ext cx="8046360" cy="1896480"/>
          </a:xfrm>
          <a:prstGeom prst="rect">
            <a:avLst/>
          </a:prstGeom>
        </p:spPr>
        <p:txBody>
          <a:bodyPr wrap="none" lIns="0" tIns="0" rIns="0" bIns="0"/>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135"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136"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137"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
        <p:nvSpPr>
          <p:cNvPr id="138" name="PlaceHolder 5"/>
          <p:cNvSpPr>
            <a:spLocks noGrp="1"/>
          </p:cNvSpPr>
          <p:nvPr>
            <p:ph type="body"/>
          </p:nvPr>
        </p:nvSpPr>
        <p:spPr>
          <a:xfrm>
            <a:off x="457200" y="3681360"/>
            <a:ext cx="3926160" cy="1896480"/>
          </a:xfrm>
          <a:prstGeom prst="rect">
            <a:avLst/>
          </a:prstGeom>
        </p:spPr>
        <p:txBody>
          <a:bodyPr wrap="none" lIns="0" tIns="0" rIns="0" bIns="0"/>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39"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140"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141"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20"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21" name="PlaceHolder 3"/>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3" name="PlaceHolder 1"/>
          <p:cNvSpPr>
            <a:spLocks noGrp="1"/>
          </p:cNvSpPr>
          <p:nvPr>
            <p:ph type="subTitle"/>
          </p:nvPr>
        </p:nvSpPr>
        <p:spPr>
          <a:xfrm>
            <a:off x="457200" y="273600"/>
            <a:ext cx="8229240" cy="5307840"/>
          </a:xfrm>
          <a:prstGeom prst="rect">
            <a:avLst/>
          </a:prstGeom>
        </p:spPr>
        <p:txBody>
          <a:bodyPr wrap="none"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25"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26" name="PlaceHolder 3"/>
          <p:cNvSpPr>
            <a:spLocks noGrp="1"/>
          </p:cNvSpPr>
          <p:nvPr>
            <p:ph type="body"/>
          </p:nvPr>
        </p:nvSpPr>
        <p:spPr>
          <a:xfrm>
            <a:off x="457200" y="3681360"/>
            <a:ext cx="3926160" cy="1896480"/>
          </a:xfrm>
          <a:prstGeom prst="rect">
            <a:avLst/>
          </a:prstGeom>
        </p:spPr>
        <p:txBody>
          <a:bodyPr wrap="none" lIns="0" tIns="0" rIns="0" bIns="0"/>
          <a:lstStyle/>
          <a:p>
            <a:endParaRPr/>
          </a:p>
        </p:txBody>
      </p:sp>
      <p:sp>
        <p:nvSpPr>
          <p:cNvPr id="27" name="PlaceHolder 4"/>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29"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30"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31"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33"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34"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35" name="PlaceHolder 4"/>
          <p:cNvSpPr>
            <a:spLocks noGrp="1"/>
          </p:cNvSpPr>
          <p:nvPr>
            <p:ph type="body"/>
          </p:nvPr>
        </p:nvSpPr>
        <p:spPr>
          <a:xfrm>
            <a:off x="457200" y="3681360"/>
            <a:ext cx="8045640" cy="1896480"/>
          </a:xfrm>
          <a:prstGeom prst="rect">
            <a:avLst/>
          </a:prstGeom>
        </p:spPr>
        <p:txBody>
          <a:bodyPr wrap="none"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 name="CustomShape 1"/>
          <p:cNvSpPr/>
          <p:nvPr/>
        </p:nvSpPr>
        <p:spPr>
          <a:xfrm>
            <a:off x="0" y="366840"/>
            <a:ext cx="9142560" cy="82800"/>
          </a:xfrm>
          <a:prstGeom prst="rect">
            <a:avLst/>
          </a:prstGeom>
          <a:solidFill>
            <a:srgbClr val="438086"/>
          </a:solidFill>
        </p:spPr>
      </p:sp>
      <p:sp>
        <p:nvSpPr>
          <p:cNvPr id="16" name="CustomShape 2"/>
          <p:cNvSpPr/>
          <p:nvPr/>
        </p:nvSpPr>
        <p:spPr>
          <a:xfrm>
            <a:off x="0" y="0"/>
            <a:ext cx="9142560" cy="309240"/>
          </a:xfrm>
          <a:prstGeom prst="rect">
            <a:avLst/>
          </a:prstGeom>
          <a:solidFill>
            <a:srgbClr val="424456"/>
          </a:solidFill>
        </p:spPr>
      </p:sp>
      <p:sp>
        <p:nvSpPr>
          <p:cNvPr id="2" name="CustomShape 3"/>
          <p:cNvSpPr/>
          <p:nvPr/>
        </p:nvSpPr>
        <p:spPr>
          <a:xfrm>
            <a:off x="0" y="308160"/>
            <a:ext cx="9142560" cy="90000"/>
          </a:xfrm>
          <a:prstGeom prst="rect">
            <a:avLst/>
          </a:prstGeom>
          <a:solidFill>
            <a:srgbClr val="438086"/>
          </a:solidFill>
        </p:spPr>
      </p:sp>
      <p:sp>
        <p:nvSpPr>
          <p:cNvPr id="3" name="CustomShape 4"/>
          <p:cNvSpPr/>
          <p:nvPr/>
        </p:nvSpPr>
        <p:spPr>
          <a:xfrm>
            <a:off x="5410080" y="360360"/>
            <a:ext cx="3732480" cy="89640"/>
          </a:xfrm>
          <a:prstGeom prst="rect">
            <a:avLst/>
          </a:prstGeom>
          <a:solidFill>
            <a:srgbClr val="438086"/>
          </a:solidFill>
        </p:spPr>
      </p:sp>
      <p:sp>
        <p:nvSpPr>
          <p:cNvPr id="4" name="CustomShape 5"/>
          <p:cNvSpPr/>
          <p:nvPr/>
        </p:nvSpPr>
        <p:spPr>
          <a:xfrm>
            <a:off x="5410080" y="439560"/>
            <a:ext cx="3732480" cy="178560"/>
          </a:xfrm>
          <a:prstGeom prst="rect">
            <a:avLst/>
          </a:prstGeom>
          <a:solidFill>
            <a:srgbClr val="438086"/>
          </a:solidFill>
        </p:spPr>
      </p:sp>
      <p:sp>
        <p:nvSpPr>
          <p:cNvPr id="5" name="CustomShape 6"/>
          <p:cNvSpPr/>
          <p:nvPr/>
        </p:nvSpPr>
        <p:spPr>
          <a:xfrm>
            <a:off x="5407200" y="497520"/>
            <a:ext cx="3061800" cy="25920"/>
          </a:xfrm>
          <a:prstGeom prst="rect">
            <a:avLst/>
          </a:prstGeom>
          <a:solidFill>
            <a:srgbClr val="53548A"/>
          </a:solidFill>
        </p:spPr>
      </p:sp>
      <p:sp>
        <p:nvSpPr>
          <p:cNvPr id="6" name="CustomShape 7"/>
          <p:cNvSpPr/>
          <p:nvPr/>
        </p:nvSpPr>
        <p:spPr>
          <a:xfrm>
            <a:off x="7373520" y="588960"/>
            <a:ext cx="1598760" cy="35280"/>
          </a:xfrm>
          <a:prstGeom prst="rect">
            <a:avLst/>
          </a:prstGeom>
          <a:solidFill>
            <a:srgbClr val="53548A"/>
          </a:solidFill>
        </p:spPr>
      </p:sp>
      <p:sp>
        <p:nvSpPr>
          <p:cNvPr id="7" name="CustomShape 8"/>
          <p:cNvSpPr/>
          <p:nvPr/>
        </p:nvSpPr>
        <p:spPr>
          <a:xfrm>
            <a:off x="9084960" y="-2160"/>
            <a:ext cx="56160" cy="620280"/>
          </a:xfrm>
          <a:prstGeom prst="rect">
            <a:avLst/>
          </a:prstGeom>
          <a:solidFill>
            <a:srgbClr val="FFFFFF"/>
          </a:solidFill>
        </p:spPr>
      </p:sp>
      <p:sp>
        <p:nvSpPr>
          <p:cNvPr id="8" name="CustomShape 9"/>
          <p:cNvSpPr/>
          <p:nvPr/>
        </p:nvSpPr>
        <p:spPr>
          <a:xfrm>
            <a:off x="9044640" y="-2160"/>
            <a:ext cx="25920" cy="620280"/>
          </a:xfrm>
          <a:prstGeom prst="rect">
            <a:avLst/>
          </a:prstGeom>
          <a:solidFill>
            <a:srgbClr val="FFFFFF"/>
          </a:solidFill>
        </p:spPr>
      </p:sp>
      <p:sp>
        <p:nvSpPr>
          <p:cNvPr id="9" name="CustomShape 10"/>
          <p:cNvSpPr/>
          <p:nvPr/>
        </p:nvSpPr>
        <p:spPr>
          <a:xfrm>
            <a:off x="9025560" y="-2160"/>
            <a:ext cx="7560" cy="620280"/>
          </a:xfrm>
          <a:prstGeom prst="rect">
            <a:avLst/>
          </a:prstGeom>
          <a:solidFill>
            <a:srgbClr val="FFFFFF"/>
          </a:solidFill>
        </p:spPr>
      </p:sp>
      <p:sp>
        <p:nvSpPr>
          <p:cNvPr id="10" name="CustomShape 11"/>
          <p:cNvSpPr/>
          <p:nvPr/>
        </p:nvSpPr>
        <p:spPr>
          <a:xfrm>
            <a:off x="8975520" y="-2160"/>
            <a:ext cx="25920" cy="620280"/>
          </a:xfrm>
          <a:prstGeom prst="rect">
            <a:avLst/>
          </a:prstGeom>
          <a:solidFill>
            <a:srgbClr val="FFFFFF"/>
          </a:solidFill>
        </p:spPr>
      </p:sp>
      <p:sp>
        <p:nvSpPr>
          <p:cNvPr id="11" name="CustomShape 12"/>
          <p:cNvSpPr/>
          <p:nvPr/>
        </p:nvSpPr>
        <p:spPr>
          <a:xfrm>
            <a:off x="8915760" y="360"/>
            <a:ext cx="53280" cy="583920"/>
          </a:xfrm>
          <a:prstGeom prst="rect">
            <a:avLst/>
          </a:prstGeom>
          <a:solidFill>
            <a:srgbClr val="FFFFFF"/>
          </a:solidFill>
        </p:spPr>
      </p:sp>
      <p:sp>
        <p:nvSpPr>
          <p:cNvPr id="12" name="CustomShape 13"/>
          <p:cNvSpPr/>
          <p:nvPr/>
        </p:nvSpPr>
        <p:spPr>
          <a:xfrm>
            <a:off x="8873640" y="360"/>
            <a:ext cx="7560" cy="583920"/>
          </a:xfrm>
          <a:prstGeom prst="rect">
            <a:avLst/>
          </a:prstGeom>
          <a:solidFill>
            <a:srgbClr val="FFFFFF"/>
          </a:solidFill>
        </p:spPr>
      </p:sp>
      <p:sp>
        <p:nvSpPr>
          <p:cNvPr id="13" name="PlaceHolder 14"/>
          <p:cNvSpPr>
            <a:spLocks noGrp="1"/>
          </p:cNvSpPr>
          <p:nvPr>
            <p:ph type="title"/>
          </p:nvPr>
        </p:nvSpPr>
        <p:spPr>
          <a:xfrm>
            <a:off x="457200" y="273600"/>
            <a:ext cx="8229240" cy="1144800"/>
          </a:xfrm>
          <a:prstGeom prst="rect">
            <a:avLst/>
          </a:prstGeom>
        </p:spPr>
        <p:txBody>
          <a:bodyPr wrap="none" lIns="0" tIns="0" rIns="0" bIns="0" anchor="ctr"/>
          <a:lstStyle/>
          <a:p>
            <a:pPr algn="ctr"/>
            <a:r>
              <a:rPr lang="el-GR"/>
              <a:t>Κάντε κλικ εδώ για την επεξεργασία της μορφής του κειμένου του τίτλου</a:t>
            </a:r>
            <a:endParaRPr/>
          </a:p>
        </p:txBody>
      </p:sp>
      <p:sp>
        <p:nvSpPr>
          <p:cNvPr id="14" name="PlaceHolder 15"/>
          <p:cNvSpPr>
            <a:spLocks noGrp="1"/>
          </p:cNvSpPr>
          <p:nvPr>
            <p:ph type="body"/>
          </p:nvPr>
        </p:nvSpPr>
        <p:spPr>
          <a:xfrm>
            <a:off x="457200" y="1604520"/>
            <a:ext cx="8046360" cy="3976920"/>
          </a:xfrm>
          <a:prstGeom prst="rect">
            <a:avLst/>
          </a:prstGeom>
        </p:spPr>
        <p:txBody>
          <a:bodyPr wrap="none" lIns="0" tIns="0" rIns="0" bIns="0"/>
          <a:lstStyle/>
          <a:p>
            <a:pPr>
              <a:buSzPct val="45000"/>
              <a:buFont typeface="StarSymbol"/>
              <a:buChar char=""/>
            </a:pPr>
            <a:r>
              <a:rPr lang="el-GR"/>
              <a:t>Κάντε κλικ εδώ για την επεξεργασία της μορφής των κειμένων διάρθρωσης</a:t>
            </a:r>
            <a:endParaRPr/>
          </a:p>
          <a:p>
            <a:pPr lvl="1">
              <a:buSzPct val="75000"/>
              <a:buFont typeface="StarSymbol"/>
              <a:buChar char=""/>
            </a:pPr>
            <a:r>
              <a:rPr lang="el-GR"/>
              <a:t>Δεύτερο επίπεδο διάρθρωσης</a:t>
            </a:r>
            <a:endParaRPr/>
          </a:p>
          <a:p>
            <a:pPr lvl="2">
              <a:buSzPct val="45000"/>
              <a:buFont typeface="StarSymbol"/>
              <a:buChar char=""/>
            </a:pPr>
            <a:r>
              <a:rPr lang="el-GR"/>
              <a:t>Τρίτο επίπεδο διάρθρωσης</a:t>
            </a:r>
            <a:endParaRPr/>
          </a:p>
          <a:p>
            <a:pPr lvl="3">
              <a:buSzPct val="75000"/>
              <a:buFont typeface="StarSymbol"/>
              <a:buChar char=""/>
            </a:pPr>
            <a:r>
              <a:rPr lang="el-GR"/>
              <a:t>Τέταρτο επίπεδο διάρθρωσης</a:t>
            </a:r>
            <a:endParaRPr/>
          </a:p>
          <a:p>
            <a:pPr lvl="4">
              <a:buSzPct val="45000"/>
              <a:buFont typeface="StarSymbol"/>
              <a:buChar char=""/>
            </a:pPr>
            <a:r>
              <a:rPr lang="el-GR"/>
              <a:t>Πέμπτο επίπεδο διάρθρωσης</a:t>
            </a:r>
            <a:endParaRPr/>
          </a:p>
          <a:p>
            <a:pPr lvl="5">
              <a:buSzPct val="45000"/>
              <a:buFont typeface="StarSymbol"/>
              <a:buChar char=""/>
            </a:pPr>
            <a:r>
              <a:rPr lang="el-GR"/>
              <a:t>Έκτο επίπεδο διάρθρωσης</a:t>
            </a:r>
            <a:endParaRPr/>
          </a:p>
          <a:p>
            <a:pPr lvl="6">
              <a:buSzPct val="45000"/>
              <a:buFont typeface="StarSymbol"/>
              <a:buChar char=""/>
            </a:pPr>
            <a:r>
              <a:rPr lang="el-GR"/>
              <a:t>Έβδομο επίπεδο διάρθρωσης</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 name="CustomShape 1"/>
          <p:cNvSpPr/>
          <p:nvPr/>
        </p:nvSpPr>
        <p:spPr>
          <a:xfrm>
            <a:off x="0" y="366840"/>
            <a:ext cx="9142560" cy="82800"/>
          </a:xfrm>
          <a:prstGeom prst="rect">
            <a:avLst/>
          </a:prstGeom>
          <a:solidFill>
            <a:srgbClr val="438086"/>
          </a:solidFill>
        </p:spPr>
      </p:sp>
      <p:sp>
        <p:nvSpPr>
          <p:cNvPr id="48" name="CustomShape 2"/>
          <p:cNvSpPr/>
          <p:nvPr/>
        </p:nvSpPr>
        <p:spPr>
          <a:xfrm>
            <a:off x="0" y="0"/>
            <a:ext cx="9142560" cy="309240"/>
          </a:xfrm>
          <a:prstGeom prst="rect">
            <a:avLst/>
          </a:prstGeom>
          <a:solidFill>
            <a:srgbClr val="424456"/>
          </a:solidFill>
        </p:spPr>
      </p:sp>
      <p:sp>
        <p:nvSpPr>
          <p:cNvPr id="49" name="CustomShape 3"/>
          <p:cNvSpPr/>
          <p:nvPr/>
        </p:nvSpPr>
        <p:spPr>
          <a:xfrm>
            <a:off x="0" y="308160"/>
            <a:ext cx="9142560" cy="90000"/>
          </a:xfrm>
          <a:prstGeom prst="rect">
            <a:avLst/>
          </a:prstGeom>
          <a:solidFill>
            <a:srgbClr val="438086"/>
          </a:solidFill>
        </p:spPr>
      </p:sp>
      <p:sp>
        <p:nvSpPr>
          <p:cNvPr id="50" name="CustomShape 4"/>
          <p:cNvSpPr/>
          <p:nvPr/>
        </p:nvSpPr>
        <p:spPr>
          <a:xfrm>
            <a:off x="5410080" y="360360"/>
            <a:ext cx="3732480" cy="89640"/>
          </a:xfrm>
          <a:prstGeom prst="rect">
            <a:avLst/>
          </a:prstGeom>
          <a:solidFill>
            <a:srgbClr val="438086"/>
          </a:solidFill>
        </p:spPr>
      </p:sp>
      <p:sp>
        <p:nvSpPr>
          <p:cNvPr id="51" name="CustomShape 5"/>
          <p:cNvSpPr/>
          <p:nvPr/>
        </p:nvSpPr>
        <p:spPr>
          <a:xfrm>
            <a:off x="5410080" y="439560"/>
            <a:ext cx="3732480" cy="178560"/>
          </a:xfrm>
          <a:prstGeom prst="rect">
            <a:avLst/>
          </a:prstGeom>
          <a:solidFill>
            <a:srgbClr val="438086"/>
          </a:solidFill>
        </p:spPr>
      </p:sp>
      <p:sp>
        <p:nvSpPr>
          <p:cNvPr id="52" name="CustomShape 6"/>
          <p:cNvSpPr/>
          <p:nvPr/>
        </p:nvSpPr>
        <p:spPr>
          <a:xfrm>
            <a:off x="5407200" y="497520"/>
            <a:ext cx="3061800" cy="25920"/>
          </a:xfrm>
          <a:prstGeom prst="rect">
            <a:avLst/>
          </a:prstGeom>
          <a:solidFill>
            <a:srgbClr val="53548A"/>
          </a:solidFill>
        </p:spPr>
      </p:sp>
      <p:sp>
        <p:nvSpPr>
          <p:cNvPr id="53" name="CustomShape 7"/>
          <p:cNvSpPr/>
          <p:nvPr/>
        </p:nvSpPr>
        <p:spPr>
          <a:xfrm>
            <a:off x="7373520" y="588960"/>
            <a:ext cx="1598760" cy="35280"/>
          </a:xfrm>
          <a:prstGeom prst="rect">
            <a:avLst/>
          </a:prstGeom>
          <a:solidFill>
            <a:srgbClr val="53548A"/>
          </a:solidFill>
        </p:spPr>
      </p:sp>
      <p:sp>
        <p:nvSpPr>
          <p:cNvPr id="54" name="CustomShape 8"/>
          <p:cNvSpPr/>
          <p:nvPr/>
        </p:nvSpPr>
        <p:spPr>
          <a:xfrm>
            <a:off x="9084960" y="-2160"/>
            <a:ext cx="56160" cy="620280"/>
          </a:xfrm>
          <a:prstGeom prst="rect">
            <a:avLst/>
          </a:prstGeom>
          <a:solidFill>
            <a:srgbClr val="FFFFFF"/>
          </a:solidFill>
        </p:spPr>
      </p:sp>
      <p:sp>
        <p:nvSpPr>
          <p:cNvPr id="55" name="CustomShape 9"/>
          <p:cNvSpPr/>
          <p:nvPr/>
        </p:nvSpPr>
        <p:spPr>
          <a:xfrm>
            <a:off x="9044640" y="-2160"/>
            <a:ext cx="25920" cy="620280"/>
          </a:xfrm>
          <a:prstGeom prst="rect">
            <a:avLst/>
          </a:prstGeom>
          <a:solidFill>
            <a:srgbClr val="FFFFFF"/>
          </a:solidFill>
        </p:spPr>
      </p:sp>
      <p:sp>
        <p:nvSpPr>
          <p:cNvPr id="56" name="CustomShape 10"/>
          <p:cNvSpPr/>
          <p:nvPr/>
        </p:nvSpPr>
        <p:spPr>
          <a:xfrm>
            <a:off x="9025560" y="-2160"/>
            <a:ext cx="7560" cy="620280"/>
          </a:xfrm>
          <a:prstGeom prst="rect">
            <a:avLst/>
          </a:prstGeom>
          <a:solidFill>
            <a:srgbClr val="FFFFFF"/>
          </a:solidFill>
        </p:spPr>
      </p:sp>
      <p:sp>
        <p:nvSpPr>
          <p:cNvPr id="57" name="CustomShape 11"/>
          <p:cNvSpPr/>
          <p:nvPr/>
        </p:nvSpPr>
        <p:spPr>
          <a:xfrm>
            <a:off x="8975520" y="-2160"/>
            <a:ext cx="25920" cy="620280"/>
          </a:xfrm>
          <a:prstGeom prst="rect">
            <a:avLst/>
          </a:prstGeom>
          <a:solidFill>
            <a:srgbClr val="FFFFFF"/>
          </a:solidFill>
        </p:spPr>
      </p:sp>
      <p:sp>
        <p:nvSpPr>
          <p:cNvPr id="58" name="CustomShape 12"/>
          <p:cNvSpPr/>
          <p:nvPr/>
        </p:nvSpPr>
        <p:spPr>
          <a:xfrm>
            <a:off x="8915760" y="360"/>
            <a:ext cx="53280" cy="583920"/>
          </a:xfrm>
          <a:prstGeom prst="rect">
            <a:avLst/>
          </a:prstGeom>
          <a:solidFill>
            <a:srgbClr val="FFFFFF"/>
          </a:solidFill>
        </p:spPr>
      </p:sp>
      <p:sp>
        <p:nvSpPr>
          <p:cNvPr id="59" name="CustomShape 13"/>
          <p:cNvSpPr/>
          <p:nvPr/>
        </p:nvSpPr>
        <p:spPr>
          <a:xfrm>
            <a:off x="8873640" y="360"/>
            <a:ext cx="7560" cy="583920"/>
          </a:xfrm>
          <a:prstGeom prst="rect">
            <a:avLst/>
          </a:prstGeom>
          <a:solidFill>
            <a:srgbClr val="FFFFFF"/>
          </a:solidFill>
        </p:spPr>
      </p:sp>
      <p:sp>
        <p:nvSpPr>
          <p:cNvPr id="60" name="PlaceHolder 14"/>
          <p:cNvSpPr>
            <a:spLocks noGrp="1"/>
          </p:cNvSpPr>
          <p:nvPr>
            <p:ph type="title"/>
          </p:nvPr>
        </p:nvSpPr>
        <p:spPr>
          <a:xfrm>
            <a:off x="457200" y="273600"/>
            <a:ext cx="8229240" cy="1144800"/>
          </a:xfrm>
          <a:prstGeom prst="rect">
            <a:avLst/>
          </a:prstGeom>
        </p:spPr>
        <p:txBody>
          <a:bodyPr wrap="none" lIns="0" tIns="0" rIns="0" bIns="0" anchor="ctr"/>
          <a:lstStyle/>
          <a:p>
            <a:pPr algn="ctr"/>
            <a:r>
              <a:rPr lang="el-GR"/>
              <a:t>Κάντε κλικ εδώ για την επεξεργασία της μορφής του κειμένου του τίτλου</a:t>
            </a:r>
            <a:endParaRPr/>
          </a:p>
        </p:txBody>
      </p:sp>
      <p:sp>
        <p:nvSpPr>
          <p:cNvPr id="61" name="PlaceHolder 15"/>
          <p:cNvSpPr>
            <a:spLocks noGrp="1"/>
          </p:cNvSpPr>
          <p:nvPr>
            <p:ph type="body"/>
          </p:nvPr>
        </p:nvSpPr>
        <p:spPr>
          <a:xfrm>
            <a:off x="457200" y="1604520"/>
            <a:ext cx="8046360" cy="3976920"/>
          </a:xfrm>
          <a:prstGeom prst="rect">
            <a:avLst/>
          </a:prstGeom>
        </p:spPr>
        <p:txBody>
          <a:bodyPr wrap="none" lIns="0" tIns="0" rIns="0" bIns="0"/>
          <a:lstStyle/>
          <a:p>
            <a:pPr>
              <a:buSzPct val="45000"/>
              <a:buFont typeface="StarSymbol"/>
              <a:buChar char=""/>
            </a:pPr>
            <a:r>
              <a:rPr lang="el-GR"/>
              <a:t>Κάντε κλικ εδώ για την επεξεργασία της μορφής των κειμένων διάρθρωσης</a:t>
            </a:r>
            <a:endParaRPr/>
          </a:p>
          <a:p>
            <a:pPr lvl="1">
              <a:buSzPct val="75000"/>
              <a:buFont typeface="StarSymbol"/>
              <a:buChar char=""/>
            </a:pPr>
            <a:r>
              <a:rPr lang="el-GR"/>
              <a:t>Δεύτερο επίπεδο διάρθρωσης</a:t>
            </a:r>
            <a:endParaRPr/>
          </a:p>
          <a:p>
            <a:pPr lvl="2">
              <a:buSzPct val="45000"/>
              <a:buFont typeface="StarSymbol"/>
              <a:buChar char=""/>
            </a:pPr>
            <a:r>
              <a:rPr lang="el-GR"/>
              <a:t>Τρίτο επίπεδο διάρθρωσης</a:t>
            </a:r>
            <a:endParaRPr/>
          </a:p>
          <a:p>
            <a:pPr lvl="3">
              <a:buSzPct val="75000"/>
              <a:buFont typeface="StarSymbol"/>
              <a:buChar char=""/>
            </a:pPr>
            <a:r>
              <a:rPr lang="el-GR"/>
              <a:t>Τέταρτο επίπεδο διάρθρωσης</a:t>
            </a:r>
            <a:endParaRPr/>
          </a:p>
          <a:p>
            <a:pPr lvl="4">
              <a:buSzPct val="45000"/>
              <a:buFont typeface="StarSymbol"/>
              <a:buChar char=""/>
            </a:pPr>
            <a:r>
              <a:rPr lang="el-GR"/>
              <a:t>Πέμπτο επίπεδο διάρθρωσης</a:t>
            </a:r>
            <a:endParaRPr/>
          </a:p>
          <a:p>
            <a:pPr lvl="5">
              <a:buSzPct val="45000"/>
              <a:buFont typeface="StarSymbol"/>
              <a:buChar char=""/>
            </a:pPr>
            <a:r>
              <a:rPr lang="el-GR"/>
              <a:t>Έκτο επίπεδο διάρθρωσης</a:t>
            </a:r>
            <a:endParaRPr/>
          </a:p>
          <a:p>
            <a:pPr lvl="6">
              <a:buSzPct val="45000"/>
              <a:buFont typeface="StarSymbol"/>
              <a:buChar char=""/>
            </a:pPr>
            <a:r>
              <a:rPr lang="el-GR"/>
              <a:t>Έβδομο επίπεδο διάρθρωσης</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 name="CustomShape 1"/>
          <p:cNvSpPr/>
          <p:nvPr/>
        </p:nvSpPr>
        <p:spPr>
          <a:xfrm>
            <a:off x="0" y="366840"/>
            <a:ext cx="9142560" cy="82800"/>
          </a:xfrm>
          <a:prstGeom prst="rect">
            <a:avLst/>
          </a:prstGeom>
          <a:solidFill>
            <a:srgbClr val="438086"/>
          </a:solidFill>
        </p:spPr>
      </p:sp>
      <p:sp>
        <p:nvSpPr>
          <p:cNvPr id="95" name="CustomShape 2"/>
          <p:cNvSpPr/>
          <p:nvPr/>
        </p:nvSpPr>
        <p:spPr>
          <a:xfrm>
            <a:off x="0" y="0"/>
            <a:ext cx="9142560" cy="309240"/>
          </a:xfrm>
          <a:prstGeom prst="rect">
            <a:avLst/>
          </a:prstGeom>
          <a:solidFill>
            <a:srgbClr val="424456"/>
          </a:solidFill>
        </p:spPr>
      </p:sp>
      <p:sp>
        <p:nvSpPr>
          <p:cNvPr id="96" name="CustomShape 3"/>
          <p:cNvSpPr/>
          <p:nvPr/>
        </p:nvSpPr>
        <p:spPr>
          <a:xfrm>
            <a:off x="0" y="308160"/>
            <a:ext cx="9142560" cy="90000"/>
          </a:xfrm>
          <a:prstGeom prst="rect">
            <a:avLst/>
          </a:prstGeom>
          <a:solidFill>
            <a:srgbClr val="438086"/>
          </a:solidFill>
        </p:spPr>
      </p:sp>
      <p:sp>
        <p:nvSpPr>
          <p:cNvPr id="97" name="CustomShape 4"/>
          <p:cNvSpPr/>
          <p:nvPr/>
        </p:nvSpPr>
        <p:spPr>
          <a:xfrm>
            <a:off x="5410080" y="360360"/>
            <a:ext cx="3732480" cy="89640"/>
          </a:xfrm>
          <a:prstGeom prst="rect">
            <a:avLst/>
          </a:prstGeom>
          <a:solidFill>
            <a:srgbClr val="438086"/>
          </a:solidFill>
        </p:spPr>
      </p:sp>
      <p:sp>
        <p:nvSpPr>
          <p:cNvPr id="98" name="CustomShape 5"/>
          <p:cNvSpPr/>
          <p:nvPr/>
        </p:nvSpPr>
        <p:spPr>
          <a:xfrm>
            <a:off x="5410080" y="439560"/>
            <a:ext cx="3732480" cy="178560"/>
          </a:xfrm>
          <a:prstGeom prst="rect">
            <a:avLst/>
          </a:prstGeom>
          <a:solidFill>
            <a:srgbClr val="438086"/>
          </a:solidFill>
        </p:spPr>
      </p:sp>
      <p:sp>
        <p:nvSpPr>
          <p:cNvPr id="99" name="CustomShape 6"/>
          <p:cNvSpPr/>
          <p:nvPr/>
        </p:nvSpPr>
        <p:spPr>
          <a:xfrm>
            <a:off x="5407200" y="497520"/>
            <a:ext cx="3061800" cy="25920"/>
          </a:xfrm>
          <a:prstGeom prst="rect">
            <a:avLst/>
          </a:prstGeom>
          <a:solidFill>
            <a:srgbClr val="53548A"/>
          </a:solidFill>
        </p:spPr>
      </p:sp>
      <p:sp>
        <p:nvSpPr>
          <p:cNvPr id="100" name="CustomShape 7"/>
          <p:cNvSpPr/>
          <p:nvPr/>
        </p:nvSpPr>
        <p:spPr>
          <a:xfrm>
            <a:off x="7373520" y="588960"/>
            <a:ext cx="1598760" cy="35280"/>
          </a:xfrm>
          <a:prstGeom prst="rect">
            <a:avLst/>
          </a:prstGeom>
          <a:solidFill>
            <a:srgbClr val="53548A"/>
          </a:solidFill>
        </p:spPr>
      </p:sp>
      <p:sp>
        <p:nvSpPr>
          <p:cNvPr id="101" name="CustomShape 8"/>
          <p:cNvSpPr/>
          <p:nvPr/>
        </p:nvSpPr>
        <p:spPr>
          <a:xfrm>
            <a:off x="9084960" y="-2160"/>
            <a:ext cx="56160" cy="620280"/>
          </a:xfrm>
          <a:prstGeom prst="rect">
            <a:avLst/>
          </a:prstGeom>
          <a:solidFill>
            <a:srgbClr val="FFFFFF"/>
          </a:solidFill>
        </p:spPr>
      </p:sp>
      <p:sp>
        <p:nvSpPr>
          <p:cNvPr id="102" name="CustomShape 9"/>
          <p:cNvSpPr/>
          <p:nvPr/>
        </p:nvSpPr>
        <p:spPr>
          <a:xfrm>
            <a:off x="9044640" y="-2160"/>
            <a:ext cx="25920" cy="620280"/>
          </a:xfrm>
          <a:prstGeom prst="rect">
            <a:avLst/>
          </a:prstGeom>
          <a:solidFill>
            <a:srgbClr val="FFFFFF"/>
          </a:solidFill>
        </p:spPr>
      </p:sp>
      <p:sp>
        <p:nvSpPr>
          <p:cNvPr id="103" name="CustomShape 10"/>
          <p:cNvSpPr/>
          <p:nvPr/>
        </p:nvSpPr>
        <p:spPr>
          <a:xfrm>
            <a:off x="9025560" y="-2160"/>
            <a:ext cx="7560" cy="620280"/>
          </a:xfrm>
          <a:prstGeom prst="rect">
            <a:avLst/>
          </a:prstGeom>
          <a:solidFill>
            <a:srgbClr val="FFFFFF"/>
          </a:solidFill>
        </p:spPr>
      </p:sp>
      <p:sp>
        <p:nvSpPr>
          <p:cNvPr id="104" name="CustomShape 11"/>
          <p:cNvSpPr/>
          <p:nvPr/>
        </p:nvSpPr>
        <p:spPr>
          <a:xfrm>
            <a:off x="8975520" y="-2160"/>
            <a:ext cx="25920" cy="620280"/>
          </a:xfrm>
          <a:prstGeom prst="rect">
            <a:avLst/>
          </a:prstGeom>
          <a:solidFill>
            <a:srgbClr val="FFFFFF"/>
          </a:solidFill>
        </p:spPr>
      </p:sp>
      <p:sp>
        <p:nvSpPr>
          <p:cNvPr id="105" name="CustomShape 12"/>
          <p:cNvSpPr/>
          <p:nvPr/>
        </p:nvSpPr>
        <p:spPr>
          <a:xfrm>
            <a:off x="8915760" y="360"/>
            <a:ext cx="53280" cy="583920"/>
          </a:xfrm>
          <a:prstGeom prst="rect">
            <a:avLst/>
          </a:prstGeom>
          <a:solidFill>
            <a:srgbClr val="FFFFFF"/>
          </a:solidFill>
        </p:spPr>
      </p:sp>
      <p:sp>
        <p:nvSpPr>
          <p:cNvPr id="106" name="CustomShape 13"/>
          <p:cNvSpPr/>
          <p:nvPr/>
        </p:nvSpPr>
        <p:spPr>
          <a:xfrm>
            <a:off x="8873640" y="360"/>
            <a:ext cx="7560" cy="583920"/>
          </a:xfrm>
          <a:prstGeom prst="rect">
            <a:avLst/>
          </a:prstGeom>
          <a:solidFill>
            <a:srgbClr val="FFFFFF"/>
          </a:solidFill>
        </p:spPr>
      </p:sp>
      <p:sp>
        <p:nvSpPr>
          <p:cNvPr id="107" name="PlaceHolder 14"/>
          <p:cNvSpPr>
            <a:spLocks noGrp="1"/>
          </p:cNvSpPr>
          <p:nvPr>
            <p:ph type="title"/>
          </p:nvPr>
        </p:nvSpPr>
        <p:spPr>
          <a:xfrm>
            <a:off x="457200" y="221040"/>
            <a:ext cx="8228880" cy="1249920"/>
          </a:xfrm>
          <a:prstGeom prst="rect">
            <a:avLst/>
          </a:prstGeom>
        </p:spPr>
        <p:txBody>
          <a:bodyPr wrap="none" lIns="0" tIns="0" rIns="0" bIns="0" anchor="ctr"/>
          <a:lstStyle/>
          <a:p>
            <a:pPr algn="ctr">
              <a:lnSpc>
                <a:spcPct val="100000"/>
              </a:lnSpc>
            </a:pPr>
            <a:r>
              <a:rPr lang="el-GR"/>
              <a:t>Κάντε κλικ εδώ για την επεξεργασία της μορφής του κειμένου του τίτλου</a:t>
            </a:r>
            <a:endParaRPr/>
          </a:p>
        </p:txBody>
      </p:sp>
      <p:sp>
        <p:nvSpPr>
          <p:cNvPr id="108" name="PlaceHolder 15"/>
          <p:cNvSpPr>
            <a:spLocks noGrp="1"/>
          </p:cNvSpPr>
          <p:nvPr>
            <p:ph type="body"/>
          </p:nvPr>
        </p:nvSpPr>
        <p:spPr>
          <a:xfrm>
            <a:off x="457200" y="1604520"/>
            <a:ext cx="3925800" cy="3976560"/>
          </a:xfrm>
          <a:prstGeom prst="rect">
            <a:avLst/>
          </a:prstGeom>
        </p:spPr>
        <p:txBody>
          <a:bodyPr wrap="none" lIns="0" tIns="0" rIns="0" bIns="0"/>
          <a:lstStyle/>
          <a:p>
            <a:r>
              <a:rPr lang="el-GR"/>
              <a:t>Κάντε κλικ εδώ για την επεξεργασία της μορφής των κειμένων διάρθρωσης</a:t>
            </a:r>
            <a:endParaRPr/>
          </a:p>
          <a:p>
            <a:pPr lvl="1">
              <a:buSzPct val="75000"/>
              <a:buFont typeface="StarSymbol"/>
              <a:buChar char=""/>
            </a:pPr>
            <a:r>
              <a:rPr lang="el-GR"/>
              <a:t>Δεύτερο επίπεδο διάρθρωσης</a:t>
            </a:r>
            <a:endParaRPr/>
          </a:p>
          <a:p>
            <a:pPr lvl="2">
              <a:buSzPct val="45000"/>
              <a:buFont typeface="StarSymbol"/>
              <a:buChar char=""/>
            </a:pPr>
            <a:r>
              <a:rPr lang="el-GR"/>
              <a:t>Τρίτο επίπεδο διάρθρωσης</a:t>
            </a:r>
            <a:endParaRPr/>
          </a:p>
          <a:p>
            <a:pPr lvl="3">
              <a:buSzPct val="75000"/>
              <a:buFont typeface="StarSymbol"/>
              <a:buChar char=""/>
            </a:pPr>
            <a:r>
              <a:rPr lang="el-GR"/>
              <a:t>Τέταρτο επίπεδο διάρθρωσης</a:t>
            </a:r>
            <a:endParaRPr/>
          </a:p>
          <a:p>
            <a:pPr lvl="4">
              <a:buSzPct val="45000"/>
              <a:buFont typeface="StarSymbol"/>
              <a:buChar char=""/>
            </a:pPr>
            <a:r>
              <a:rPr lang="el-GR"/>
              <a:t>Πέμπτο επίπεδο διάρθρωσης</a:t>
            </a:r>
            <a:endParaRPr/>
          </a:p>
          <a:p>
            <a:pPr lvl="5">
              <a:buSzPct val="45000"/>
              <a:buFont typeface="StarSymbol"/>
              <a:buChar char=""/>
            </a:pPr>
            <a:r>
              <a:rPr lang="el-GR"/>
              <a:t>Έκτο επίπεδο διάρθρωσης</a:t>
            </a:r>
            <a:endParaRPr/>
          </a:p>
          <a:p>
            <a:pPr lvl="6">
              <a:buSzPct val="45000"/>
              <a:buFont typeface="StarSymbol"/>
              <a:buChar char=""/>
            </a:pPr>
            <a:r>
              <a:rPr lang="el-GR"/>
              <a:t>Έβδομο επίπεδο διάρθρωσης</a:t>
            </a:r>
            <a:endParaRPr/>
          </a:p>
        </p:txBody>
      </p:sp>
      <p:sp>
        <p:nvSpPr>
          <p:cNvPr id="109" name="PlaceHolder 16"/>
          <p:cNvSpPr>
            <a:spLocks noGrp="1"/>
          </p:cNvSpPr>
          <p:nvPr>
            <p:ph type="body"/>
          </p:nvPr>
        </p:nvSpPr>
        <p:spPr>
          <a:xfrm>
            <a:off x="4579920" y="1604520"/>
            <a:ext cx="3925800" cy="3976560"/>
          </a:xfrm>
          <a:prstGeom prst="rect">
            <a:avLst/>
          </a:prstGeom>
        </p:spPr>
        <p:txBody>
          <a:bodyPr wrap="none" lIns="0" tIns="0" rIns="0" bIns="0"/>
          <a:lstStyle/>
          <a:p>
            <a:r>
              <a:rPr lang="el-GR"/>
              <a:t>Κάντε κλικ εδώ για την επεξεργασία της μορφής των κειμένων διάρθρωσης</a:t>
            </a:r>
            <a:endParaRPr/>
          </a:p>
          <a:p>
            <a:pPr lvl="1">
              <a:buSzPct val="75000"/>
              <a:buFont typeface="StarSymbol"/>
              <a:buChar char=""/>
            </a:pPr>
            <a:r>
              <a:rPr lang="el-GR"/>
              <a:t>Δεύτερο επίπεδο διάρθρωσης</a:t>
            </a:r>
            <a:endParaRPr/>
          </a:p>
          <a:p>
            <a:pPr lvl="2">
              <a:buSzPct val="45000"/>
              <a:buFont typeface="StarSymbol"/>
              <a:buChar char=""/>
            </a:pPr>
            <a:r>
              <a:rPr lang="el-GR"/>
              <a:t>Τρίτο επίπεδο διάρθρωσης</a:t>
            </a:r>
            <a:endParaRPr/>
          </a:p>
          <a:p>
            <a:pPr lvl="3">
              <a:buSzPct val="75000"/>
              <a:buFont typeface="StarSymbol"/>
              <a:buChar char=""/>
            </a:pPr>
            <a:r>
              <a:rPr lang="el-GR"/>
              <a:t>Τέταρτο επίπεδο διάρθρωσης</a:t>
            </a:r>
            <a:endParaRPr/>
          </a:p>
          <a:p>
            <a:pPr lvl="4">
              <a:buSzPct val="45000"/>
              <a:buFont typeface="StarSymbol"/>
              <a:buChar char=""/>
            </a:pPr>
            <a:r>
              <a:rPr lang="el-GR"/>
              <a:t>Πέμπτο επίπεδο διάρθρωσης</a:t>
            </a:r>
            <a:endParaRPr/>
          </a:p>
          <a:p>
            <a:pPr lvl="5">
              <a:buSzPct val="45000"/>
              <a:buFont typeface="StarSymbol"/>
              <a:buChar char=""/>
            </a:pPr>
            <a:r>
              <a:rPr lang="el-GR"/>
              <a:t>Έκτο επίπεδο διάρθρωσης</a:t>
            </a:r>
            <a:endParaRPr/>
          </a:p>
          <a:p>
            <a:pPr lvl="6">
              <a:buSzPct val="45000"/>
              <a:buFont typeface="StarSymbol"/>
              <a:buChar char=""/>
            </a:pPr>
            <a:r>
              <a:rPr lang="el-GR"/>
              <a:t>Έβδομο επίπεδο διάρθρωσης</a:t>
            </a:r>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CustomShape 1"/>
          <p:cNvSpPr/>
          <p:nvPr/>
        </p:nvSpPr>
        <p:spPr>
          <a:xfrm>
            <a:off x="457200" y="1143000"/>
            <a:ext cx="8228160" cy="1065240"/>
          </a:xfrm>
          <a:prstGeom prst="rect">
            <a:avLst/>
          </a:prstGeom>
        </p:spPr>
      </p:sp>
      <p:pic>
        <p:nvPicPr>
          <p:cNvPr id="143" name="11 - Θέση περιεχομένου"/>
          <p:cNvPicPr/>
          <p:nvPr/>
        </p:nvPicPr>
        <p:blipFill>
          <a:blip r:embed="rId2" cstate="print">
            <a:lum bright="-10000" contrast="20000"/>
          </a:blip>
          <a:stretch>
            <a:fillRect/>
          </a:stretch>
        </p:blipFill>
        <p:spPr>
          <a:xfrm>
            <a:off x="0" y="0"/>
            <a:ext cx="9142560" cy="6856560"/>
          </a:xfrm>
          <a:prstGeom prst="rect">
            <a:avLst/>
          </a:prstGeom>
        </p:spPr>
      </p:pic>
      <p:sp>
        <p:nvSpPr>
          <p:cNvPr id="144" name="CustomShape 2"/>
          <p:cNvSpPr/>
          <p:nvPr/>
        </p:nvSpPr>
        <p:spPr>
          <a:xfrm>
            <a:off x="31320" y="908640"/>
            <a:ext cx="7764840" cy="1429920"/>
          </a:xfrm>
          <a:prstGeom prst="rect">
            <a:avLst/>
          </a:prstGeom>
        </p:spPr>
        <p:txBody>
          <a:bodyPr wrap="none" lIns="90000" tIns="45000" rIns="90000" bIns="45000"/>
          <a:lstStyle/>
          <a:p>
            <a:pPr>
              <a:lnSpc>
                <a:spcPct val="100000"/>
              </a:lnSpc>
            </a:pPr>
            <a:r>
              <a:rPr lang="el-GR" sz="4400" b="1" dirty="0">
                <a:solidFill>
                  <a:srgbClr val="FF0000"/>
                </a:solidFill>
                <a:latin typeface="Georgia"/>
              </a:rPr>
              <a:t>Ηλεκτρονικά παιχνίδια και</a:t>
            </a:r>
            <a:endParaRPr dirty="0"/>
          </a:p>
          <a:p>
            <a:pPr>
              <a:lnSpc>
                <a:spcPct val="100000"/>
              </a:lnSpc>
            </a:pPr>
            <a:r>
              <a:rPr lang="el-GR" sz="4400" b="1" dirty="0">
                <a:solidFill>
                  <a:srgbClr val="FF0000"/>
                </a:solidFill>
                <a:latin typeface="Georgia"/>
              </a:rPr>
              <a:t>εκπαίδευση </a:t>
            </a:r>
            <a:endParaRPr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CustomShape 1"/>
          <p:cNvSpPr/>
          <p:nvPr/>
        </p:nvSpPr>
        <p:spPr>
          <a:xfrm>
            <a:off x="457200" y="1143000"/>
            <a:ext cx="8228160" cy="1065240"/>
          </a:xfrm>
          <a:prstGeom prst="rect">
            <a:avLst/>
          </a:prstGeom>
        </p:spPr>
        <p:txBody>
          <a:bodyPr lIns="90000" tIns="45000" rIns="90000" bIns="45000" anchor="ctr"/>
          <a:lstStyle/>
          <a:p>
            <a:pPr>
              <a:lnSpc>
                <a:spcPct val="100000"/>
              </a:lnSpc>
            </a:pPr>
            <a:r>
              <a:rPr lang="el-GR" sz="4000" b="1" u="sng">
                <a:solidFill>
                  <a:srgbClr val="424456"/>
                </a:solidFill>
                <a:latin typeface="Trebuchet MS"/>
              </a:rPr>
              <a:t>Food Force </a:t>
            </a:r>
            <a:endParaRPr/>
          </a:p>
        </p:txBody>
      </p:sp>
      <p:sp>
        <p:nvSpPr>
          <p:cNvPr id="173" name="CustomShape 2"/>
          <p:cNvSpPr/>
          <p:nvPr/>
        </p:nvSpPr>
        <p:spPr>
          <a:xfrm>
            <a:off x="4648320" y="2249280"/>
            <a:ext cx="4037040" cy="4524480"/>
          </a:xfrm>
          <a:prstGeom prst="rect">
            <a:avLst/>
          </a:prstGeom>
        </p:spPr>
        <p:txBody>
          <a:bodyPr lIns="90000" tIns="45000" rIns="90000" bIns="45000"/>
          <a:lstStyle/>
          <a:p>
            <a:pPr algn="just">
              <a:lnSpc>
                <a:spcPct val="100000"/>
              </a:lnSpc>
            </a:pPr>
            <a:r>
              <a:rPr lang="el-GR" sz="2000">
                <a:solidFill>
                  <a:srgbClr val="438086"/>
                </a:solidFill>
                <a:latin typeface="Georgia"/>
              </a:rPr>
              <a:t>    Αυτό το παιχνίδι έχει δημιουργηθεί από τον ΟΗΕ με σκοπό να προβάλλει το πρόβλημα της πείνας που επικρατεί σε πολλές χώρες, καθώς και τις προσπάθειες που καταβάλλει ο ίδιος ο Οργανισμός  για να βοηθήσει όσους έχουν ανάγκη.</a:t>
            </a:r>
            <a:endParaRPr/>
          </a:p>
        </p:txBody>
      </p:sp>
      <p:pic>
        <p:nvPicPr>
          <p:cNvPr id="174" name="6 - Θέση περιεχομένου"/>
          <p:cNvPicPr/>
          <p:nvPr/>
        </p:nvPicPr>
        <p:blipFill>
          <a:blip r:embed="rId2" cstate="print"/>
          <a:stretch>
            <a:fillRect/>
          </a:stretch>
        </p:blipFill>
        <p:spPr>
          <a:xfrm>
            <a:off x="611640" y="2421000"/>
            <a:ext cx="3310920" cy="4030920"/>
          </a:xfrm>
          <a:prstGeom prst="rect">
            <a:avLst/>
          </a:prstGeom>
        </p:spPr>
      </p:pic>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CustomShape 1"/>
          <p:cNvSpPr/>
          <p:nvPr/>
        </p:nvSpPr>
        <p:spPr>
          <a:xfrm>
            <a:off x="457200" y="1143000"/>
            <a:ext cx="8228160" cy="1065240"/>
          </a:xfrm>
          <a:prstGeom prst="rect">
            <a:avLst/>
          </a:prstGeom>
        </p:spPr>
        <p:txBody>
          <a:bodyPr lIns="90000" tIns="45000" rIns="90000" bIns="45000" anchor="ctr"/>
          <a:lstStyle/>
          <a:p>
            <a:pPr>
              <a:lnSpc>
                <a:spcPct val="100000"/>
              </a:lnSpc>
            </a:pPr>
            <a:r>
              <a:rPr lang="el-GR" sz="4000" b="1" u="sng">
                <a:solidFill>
                  <a:srgbClr val="424456"/>
                </a:solidFill>
                <a:latin typeface="Trebuchet MS"/>
              </a:rPr>
              <a:t>Ταξίδι φυγής</a:t>
            </a:r>
            <a:endParaRPr/>
          </a:p>
        </p:txBody>
      </p:sp>
      <p:pic>
        <p:nvPicPr>
          <p:cNvPr id="176" name="4 - Θέση περιεχομένου"/>
          <p:cNvPicPr/>
          <p:nvPr/>
        </p:nvPicPr>
        <p:blipFill>
          <a:blip r:embed="rId2" cstate="print"/>
          <a:stretch>
            <a:fillRect/>
          </a:stretch>
        </p:blipFill>
        <p:spPr>
          <a:xfrm>
            <a:off x="467640" y="2205000"/>
            <a:ext cx="3814920" cy="3742920"/>
          </a:xfrm>
          <a:prstGeom prst="rect">
            <a:avLst/>
          </a:prstGeom>
        </p:spPr>
      </p:pic>
      <p:sp>
        <p:nvSpPr>
          <p:cNvPr id="177" name="CustomShape 2"/>
          <p:cNvSpPr/>
          <p:nvPr/>
        </p:nvSpPr>
        <p:spPr>
          <a:xfrm>
            <a:off x="4648320" y="2249280"/>
            <a:ext cx="4037040" cy="4524480"/>
          </a:xfrm>
          <a:prstGeom prst="rect">
            <a:avLst/>
          </a:prstGeom>
        </p:spPr>
        <p:txBody>
          <a:bodyPr lIns="90000" tIns="45000" rIns="90000" bIns="45000"/>
          <a:lstStyle/>
          <a:p>
            <a:pPr algn="just">
              <a:lnSpc>
                <a:spcPct val="100000"/>
              </a:lnSpc>
            </a:pPr>
            <a:r>
              <a:rPr lang="el-GR" sz="2000">
                <a:solidFill>
                  <a:srgbClr val="438086"/>
                </a:solidFill>
                <a:latin typeface="Georgia"/>
              </a:rPr>
              <a:t>    Το παιχνίδι αυτό έχει στόχο να βοηθήσει τους παίχτες να κατανοήσουν τις δυσκολίες και τα προβλήματα που αντιμετωπίζει ένας πολιτικός πρόσφυγας . Είναι μεταφρασμένο στην Ελληνική. Υπάρχει πρόσβαση σε όλους μέσω διαδικτύου και περιλαμβάνει πρόσθετο εκπαιδευτικό υλικό.</a:t>
            </a:r>
            <a:endParaRP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8" name="3 - Εικόνα"/>
          <p:cNvPicPr/>
          <p:nvPr/>
        </p:nvPicPr>
        <p:blipFill>
          <a:blip r:embed="rId2" cstate="print"/>
          <a:stretch>
            <a:fillRect/>
          </a:stretch>
        </p:blipFill>
        <p:spPr>
          <a:xfrm>
            <a:off x="4356000" y="2997000"/>
            <a:ext cx="4570560" cy="3476520"/>
          </a:xfrm>
          <a:prstGeom prst="rect">
            <a:avLst/>
          </a:prstGeom>
        </p:spPr>
      </p:pic>
      <p:sp>
        <p:nvSpPr>
          <p:cNvPr id="179" name="CustomShape 1"/>
          <p:cNvSpPr/>
          <p:nvPr/>
        </p:nvSpPr>
        <p:spPr>
          <a:xfrm>
            <a:off x="323640" y="692640"/>
            <a:ext cx="8228160" cy="1065240"/>
          </a:xfrm>
          <a:prstGeom prst="rect">
            <a:avLst/>
          </a:prstGeom>
        </p:spPr>
        <p:txBody>
          <a:bodyPr lIns="90000" tIns="45000" rIns="90000" bIns="45000" anchor="ctr"/>
          <a:lstStyle/>
          <a:p>
            <a:pPr>
              <a:lnSpc>
                <a:spcPct val="100000"/>
              </a:lnSpc>
            </a:pPr>
            <a:endParaRPr dirty="0"/>
          </a:p>
        </p:txBody>
      </p:sp>
      <p:sp>
        <p:nvSpPr>
          <p:cNvPr id="180" name="CustomShape 2"/>
          <p:cNvSpPr/>
          <p:nvPr/>
        </p:nvSpPr>
        <p:spPr>
          <a:xfrm>
            <a:off x="323640" y="1628640"/>
            <a:ext cx="8228160" cy="4323600"/>
          </a:xfrm>
          <a:prstGeom prst="rect">
            <a:avLst/>
          </a:prstGeom>
        </p:spPr>
        <p:txBody>
          <a:bodyPr lIns="90000" tIns="45000" rIns="90000" bIns="45000"/>
          <a:lstStyle/>
          <a:p>
            <a:pPr algn="just">
              <a:lnSpc>
                <a:spcPct val="100000"/>
              </a:lnSpc>
            </a:pPr>
            <a:r>
              <a:rPr lang="el-GR" sz="2800">
                <a:solidFill>
                  <a:srgbClr val="000000"/>
                </a:solidFill>
                <a:latin typeface="Georgia"/>
              </a:rPr>
              <a:t>   Η χρήση των ηλεκτρονικών παιχνιδιών στην εκπαίδευση βρίσκεται σε άνοδο, και πολλοί εκπαιδευτικοί βρίσκουν ότι βοηθά τους μαθητές όχι μόνο να διατηρούν τις πληροφορίες, μα δίνει και κίνητρα, ώστε να συνεχίσουν ν’ ασχολούνται!!</a:t>
            </a:r>
            <a:endParaRPr/>
          </a:p>
          <a:p>
            <a:pPr algn="just">
              <a:lnSpc>
                <a:spcPct val="100000"/>
              </a:lnSpc>
            </a:pPr>
            <a:endParaRP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CustomShape 1"/>
          <p:cNvSpPr/>
          <p:nvPr/>
        </p:nvSpPr>
        <p:spPr>
          <a:xfrm>
            <a:off x="323640" y="1196640"/>
            <a:ext cx="8228160" cy="4323600"/>
          </a:xfrm>
          <a:prstGeom prst="rect">
            <a:avLst/>
          </a:prstGeom>
        </p:spPr>
        <p:txBody>
          <a:bodyPr lIns="90000" tIns="45000" rIns="90000" bIns="45000"/>
          <a:lstStyle/>
          <a:p>
            <a:pPr>
              <a:lnSpc>
                <a:spcPct val="100000"/>
              </a:lnSpc>
            </a:pPr>
            <a:r>
              <a:rPr lang="el-GR" sz="2800" dirty="0">
                <a:solidFill>
                  <a:srgbClr val="000000"/>
                </a:solidFill>
                <a:latin typeface="Georgia"/>
              </a:rPr>
              <a:t>Ομάδα εργασίας :</a:t>
            </a:r>
            <a:endParaRPr dirty="0"/>
          </a:p>
          <a:p>
            <a:pPr>
              <a:lnSpc>
                <a:spcPct val="100000"/>
              </a:lnSpc>
            </a:pPr>
            <a:endParaRPr dirty="0"/>
          </a:p>
          <a:p>
            <a:pPr>
              <a:lnSpc>
                <a:spcPct val="100000"/>
              </a:lnSpc>
            </a:pPr>
            <a:endParaRPr dirty="0"/>
          </a:p>
          <a:p>
            <a:pPr>
              <a:lnSpc>
                <a:spcPct val="100000"/>
              </a:lnSpc>
            </a:pPr>
            <a:r>
              <a:rPr lang="el-GR" sz="2800" dirty="0">
                <a:solidFill>
                  <a:srgbClr val="000000"/>
                </a:solidFill>
                <a:latin typeface="Georgia"/>
              </a:rPr>
              <a:t>Κωστής Οικονόμου</a:t>
            </a:r>
            <a:endParaRPr dirty="0"/>
          </a:p>
          <a:p>
            <a:pPr>
              <a:lnSpc>
                <a:spcPct val="100000"/>
              </a:lnSpc>
            </a:pPr>
            <a:r>
              <a:rPr lang="el-GR" sz="2800" dirty="0">
                <a:solidFill>
                  <a:srgbClr val="000000"/>
                </a:solidFill>
                <a:latin typeface="Georgia"/>
              </a:rPr>
              <a:t>Λάμπρος </a:t>
            </a:r>
            <a:r>
              <a:rPr lang="el-GR" sz="2800" dirty="0" err="1">
                <a:solidFill>
                  <a:srgbClr val="000000"/>
                </a:solidFill>
                <a:latin typeface="Georgia"/>
              </a:rPr>
              <a:t>Χρυσώτης</a:t>
            </a:r>
            <a:r>
              <a:rPr lang="el-GR" sz="2800" dirty="0">
                <a:solidFill>
                  <a:srgbClr val="000000"/>
                </a:solidFill>
                <a:latin typeface="Georgia"/>
              </a:rPr>
              <a:t> </a:t>
            </a:r>
            <a:endParaRPr dirty="0"/>
          </a:p>
          <a:p>
            <a:pPr>
              <a:lnSpc>
                <a:spcPct val="100000"/>
              </a:lnSpc>
            </a:pPr>
            <a:r>
              <a:rPr lang="el-GR" sz="2800" dirty="0">
                <a:solidFill>
                  <a:srgbClr val="000000"/>
                </a:solidFill>
                <a:latin typeface="Georgia"/>
              </a:rPr>
              <a:t>Έλενα </a:t>
            </a:r>
            <a:r>
              <a:rPr lang="el-GR" sz="2800" dirty="0" err="1">
                <a:solidFill>
                  <a:srgbClr val="000000"/>
                </a:solidFill>
                <a:latin typeface="Georgia"/>
              </a:rPr>
              <a:t>Πουρναροπούλου</a:t>
            </a:r>
            <a:r>
              <a:rPr lang="el-GR" sz="2800" dirty="0">
                <a:solidFill>
                  <a:srgbClr val="000000"/>
                </a:solidFill>
                <a:latin typeface="Georgia"/>
              </a:rPr>
              <a:t> </a:t>
            </a:r>
            <a:endParaRPr dirty="0"/>
          </a:p>
          <a:p>
            <a:pPr>
              <a:lnSpc>
                <a:spcPct val="100000"/>
              </a:lnSpc>
            </a:pPr>
            <a:r>
              <a:rPr lang="el-GR" sz="2800" dirty="0">
                <a:solidFill>
                  <a:srgbClr val="000000"/>
                </a:solidFill>
                <a:latin typeface="Georgia"/>
              </a:rPr>
              <a:t>Στράτος Μυλωνάς </a:t>
            </a:r>
            <a:endParaRPr dirty="0"/>
          </a:p>
          <a:p>
            <a:pPr>
              <a:lnSpc>
                <a:spcPct val="100000"/>
              </a:lnSpc>
            </a:pPr>
            <a:r>
              <a:rPr lang="el-GR" sz="2800" dirty="0">
                <a:solidFill>
                  <a:srgbClr val="000000"/>
                </a:solidFill>
                <a:latin typeface="Georgia"/>
              </a:rPr>
              <a:t>Μαρία </a:t>
            </a:r>
            <a:r>
              <a:rPr lang="el-GR" sz="2800" dirty="0" err="1">
                <a:solidFill>
                  <a:srgbClr val="000000"/>
                </a:solidFill>
                <a:latin typeface="Georgia"/>
              </a:rPr>
              <a:t>Σιαροπούλου</a:t>
            </a:r>
            <a:endParaRPr dirty="0"/>
          </a:p>
        </p:txBody>
      </p:sp>
    </p:spTree>
  </p:cSld>
  <p:clrMapOvr>
    <a:masterClrMapping/>
  </p:clrMapOvr>
  <p:transition>
    <p:pull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0" name="3 - Εικόνα"/>
          <p:cNvPicPr/>
          <p:nvPr/>
        </p:nvPicPr>
        <p:blipFill>
          <a:blip r:embed="rId2" cstate="print"/>
          <a:stretch>
            <a:fillRect/>
          </a:stretch>
        </p:blipFill>
        <p:spPr>
          <a:xfrm>
            <a:off x="755640" y="2493000"/>
            <a:ext cx="5399280" cy="4102920"/>
          </a:xfrm>
          <a:prstGeom prst="rect">
            <a:avLst/>
          </a:prstGeom>
        </p:spPr>
      </p:pic>
      <p:sp>
        <p:nvSpPr>
          <p:cNvPr id="151" name="CustomShape 1"/>
          <p:cNvSpPr/>
          <p:nvPr/>
        </p:nvSpPr>
        <p:spPr>
          <a:xfrm>
            <a:off x="457200" y="764640"/>
            <a:ext cx="8228160" cy="5808240"/>
          </a:xfrm>
          <a:prstGeom prst="rect">
            <a:avLst/>
          </a:prstGeom>
        </p:spPr>
        <p:txBody>
          <a:bodyPr lIns="90000" tIns="45000" rIns="90000" bIns="45000"/>
          <a:lstStyle/>
          <a:p>
            <a:pPr algn="just">
              <a:lnSpc>
                <a:spcPct val="100000"/>
              </a:lnSpc>
            </a:pPr>
            <a:r>
              <a:rPr lang="el-GR" sz="2800">
                <a:solidFill>
                  <a:srgbClr val="000000"/>
                </a:solidFill>
                <a:latin typeface="Georgia"/>
              </a:rPr>
              <a:t>   Πολλά ακούγονται για τα ηλεκτρονικά παιχνίδια και για τις άσχημες συνέπειες που μπορεί να έχουν στα παιδιά. Από την άλλη είναι γεγονός πως μέσα από το παιχνίδι η μάθηση γίνεται πιο εύκολα και πιο διασκεδαστικά.</a:t>
            </a:r>
            <a:endParaRPr/>
          </a:p>
          <a:p>
            <a:pPr algn="just">
              <a:lnSpc>
                <a:spcPct val="100000"/>
              </a:lnSpc>
            </a:pPr>
            <a:endParaRPr/>
          </a:p>
          <a:p>
            <a:pPr algn="just">
              <a:lnSpc>
                <a:spcPct val="100000"/>
              </a:lnSpc>
            </a:pPr>
            <a:endParaRPr/>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CustomShape 1"/>
          <p:cNvSpPr/>
          <p:nvPr/>
        </p:nvSpPr>
        <p:spPr>
          <a:xfrm>
            <a:off x="467640" y="764640"/>
            <a:ext cx="8228160" cy="5520240"/>
          </a:xfrm>
          <a:prstGeom prst="rect">
            <a:avLst/>
          </a:prstGeom>
        </p:spPr>
        <p:txBody>
          <a:bodyPr lIns="90000" tIns="45000" rIns="90000" bIns="45000"/>
          <a:lstStyle/>
          <a:p>
            <a:pPr algn="just">
              <a:lnSpc>
                <a:spcPct val="100000"/>
              </a:lnSpc>
            </a:pPr>
            <a:r>
              <a:rPr lang="el-GR" sz="2800">
                <a:solidFill>
                  <a:srgbClr val="000000"/>
                </a:solidFill>
                <a:latin typeface="Georgia"/>
              </a:rPr>
              <a:t>   Σε όλον τον κόσμο, οι εκπαιδευτικοί ενδιαφέρονται όλο και πιο πολύ για τον δυνητικό ρόλο των παιχνιδιών υπολογιστή και βίντεο όσον αφορά την υποστήριξη της μάθησης των νεαρών ατόμων. Πρόσφατες μελέτες δείχνουν ότι, όταν παίζουν παιχνίδια, τα παιδιά επιδίδονται σταθερά σε δραστηριότητες μάθησης οι οποίες είναι πολύ πιο περίπλοκες και προκλητικές από το μεγαλύτερο μέρος των κανονικών σχολικών εργασιών τους.</a:t>
            </a:r>
            <a:endParaRPr/>
          </a:p>
          <a:p>
            <a:pPr algn="just">
              <a:lnSpc>
                <a:spcPct val="100000"/>
              </a:lnSpc>
            </a:pPr>
            <a:endParaRP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457200" y="1143000"/>
            <a:ext cx="8228160" cy="1065240"/>
          </a:xfrm>
          <a:prstGeom prst="rect">
            <a:avLst/>
          </a:prstGeom>
        </p:spPr>
        <p:txBody>
          <a:bodyPr lIns="90000" tIns="45000" rIns="90000" bIns="45000" anchor="ctr"/>
          <a:lstStyle/>
          <a:p>
            <a:pPr>
              <a:lnSpc>
                <a:spcPct val="100000"/>
              </a:lnSpc>
            </a:pPr>
            <a:r>
              <a:rPr lang="el-GR" sz="4000">
                <a:solidFill>
                  <a:srgbClr val="424456"/>
                </a:solidFill>
                <a:latin typeface="Trebuchet MS"/>
              </a:rPr>
              <a:t>Τα ηλεκτρονικά παιχνίδια: </a:t>
            </a:r>
            <a:endParaRPr/>
          </a:p>
        </p:txBody>
      </p:sp>
      <p:sp>
        <p:nvSpPr>
          <p:cNvPr id="156" name="CustomShape 2"/>
          <p:cNvSpPr/>
          <p:nvPr/>
        </p:nvSpPr>
        <p:spPr>
          <a:xfrm>
            <a:off x="457200" y="2249280"/>
            <a:ext cx="8228160" cy="4323600"/>
          </a:xfrm>
          <a:prstGeom prst="rect">
            <a:avLst/>
          </a:prstGeom>
        </p:spPr>
        <p:txBody>
          <a:bodyPr lIns="90000" tIns="45000" rIns="90000" bIns="45000"/>
          <a:lstStyle/>
          <a:p>
            <a:pPr>
              <a:lnSpc>
                <a:spcPct val="100000"/>
              </a:lnSpc>
              <a:buFont typeface="Georgia"/>
              <a:buChar char="•"/>
            </a:pPr>
            <a:r>
              <a:rPr lang="el-GR" sz="3600" b="1" i="1" u="sng" dirty="0">
                <a:solidFill>
                  <a:srgbClr val="000000"/>
                </a:solidFill>
                <a:effectLst>
                  <a:outerShdw blurRad="38100" dist="38100" dir="2700000" algn="tl">
                    <a:srgbClr val="000000">
                      <a:alpha val="43137"/>
                    </a:srgbClr>
                  </a:outerShdw>
                </a:effectLst>
                <a:latin typeface="Georgia"/>
              </a:rPr>
              <a:t>Αποτελούν μέσο διαμόρφωσης χαρακτήρα</a:t>
            </a:r>
            <a:r>
              <a:rPr lang="el-GR" sz="2800" b="1" i="1" u="sng" dirty="0">
                <a:solidFill>
                  <a:srgbClr val="000000"/>
                </a:solidFill>
                <a:effectLst>
                  <a:outerShdw blurRad="38100" dist="38100" dir="2700000" algn="tl">
                    <a:srgbClr val="000000">
                      <a:alpha val="43137"/>
                    </a:srgbClr>
                  </a:outerShdw>
                </a:effectLst>
                <a:latin typeface="Georgia"/>
              </a:rPr>
              <a:t> </a:t>
            </a:r>
            <a:endParaRPr lang="en-US" sz="1600" b="1" i="1" u="sng" dirty="0">
              <a:solidFill>
                <a:srgbClr val="000000"/>
              </a:solidFill>
              <a:effectLst>
                <a:outerShdw blurRad="38100" dist="38100" dir="2700000" algn="tl">
                  <a:srgbClr val="000000">
                    <a:alpha val="43137"/>
                  </a:srgbClr>
                </a:outerShdw>
              </a:effectLst>
              <a:latin typeface="Georgia"/>
            </a:endParaRPr>
          </a:p>
          <a:p>
            <a:pPr>
              <a:lnSpc>
                <a:spcPct val="100000"/>
              </a:lnSpc>
              <a:buFont typeface="Georgia"/>
              <a:buChar char="•"/>
            </a:pPr>
            <a:endParaRPr lang="en-US" sz="1600" dirty="0">
              <a:solidFill>
                <a:srgbClr val="000000"/>
              </a:solidFill>
              <a:latin typeface="Georgia"/>
            </a:endParaRPr>
          </a:p>
          <a:p>
            <a:pPr>
              <a:lnSpc>
                <a:spcPct val="100000"/>
              </a:lnSpc>
            </a:pPr>
            <a:r>
              <a:rPr lang="el-GR" sz="2800" dirty="0" smtClean="0">
                <a:solidFill>
                  <a:srgbClr val="000000"/>
                </a:solidFill>
                <a:latin typeface="Georgia"/>
              </a:rPr>
              <a:t>Γίνονται </a:t>
            </a:r>
            <a:r>
              <a:rPr lang="el-GR" sz="2800" dirty="0">
                <a:solidFill>
                  <a:srgbClr val="000000"/>
                </a:solidFill>
                <a:latin typeface="Georgia"/>
              </a:rPr>
              <a:t>προσπάθειες για μάθηση επιθυμητών τρόπων συμπεριφοράς μέσω ηλεκτρονικών παιχνιδιών που πραγματεύονται για παράδειγμα παγκόσμια προβλήματα όπως η φτώχεια, το περιβάλλον, ο πόλεμος κ.τ.λ</a:t>
            </a:r>
            <a:r>
              <a:rPr lang="el-GR" sz="2800" dirty="0" smtClean="0">
                <a:solidFill>
                  <a:srgbClr val="000000"/>
                </a:solidFill>
                <a:latin typeface="Georgia"/>
              </a:rPr>
              <a:t>.</a:t>
            </a:r>
            <a:endParaRPr sz="2800" dirty="0"/>
          </a:p>
        </p:txBody>
      </p:sp>
    </p:spTree>
  </p:cSld>
  <p:clrMapOvr>
    <a:masterClrMapping/>
  </p:clrMapOvr>
  <p:transition>
    <p:split orient="ver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1052736"/>
            <a:ext cx="8229240" cy="1250280"/>
          </a:xfrm>
        </p:spPr>
        <p:txBody>
          <a:bodyPr/>
          <a:lstStyle/>
          <a:p>
            <a:pPr>
              <a:buFont typeface="Arial" pitchFamily="34" charset="0"/>
              <a:buChar char="•"/>
            </a:pPr>
            <a:r>
              <a:rPr lang="el-GR" dirty="0" smtClean="0"/>
              <a:t> </a:t>
            </a:r>
            <a:r>
              <a:rPr lang="el-GR" sz="3600" b="1" i="1" u="sng" dirty="0" smtClean="0">
                <a:effectLst>
                  <a:outerShdw blurRad="38100" dist="38100" dir="2700000" algn="tl">
                    <a:srgbClr val="000000">
                      <a:alpha val="43137"/>
                    </a:srgbClr>
                  </a:outerShdw>
                </a:effectLst>
              </a:rPr>
              <a:t>Προάγουν την κοινωνικοποίηση </a:t>
            </a:r>
            <a:endParaRPr lang="el-GR" sz="3600" b="1" i="1" u="sng" dirty="0">
              <a:effectLst>
                <a:outerShdw blurRad="38100" dist="38100" dir="2700000" algn="tl">
                  <a:srgbClr val="000000">
                    <a:alpha val="43137"/>
                  </a:srgbClr>
                </a:outerShdw>
              </a:effectLst>
            </a:endParaRPr>
          </a:p>
        </p:txBody>
      </p:sp>
      <p:sp>
        <p:nvSpPr>
          <p:cNvPr id="3" name="2 - Θέση κειμένου"/>
          <p:cNvSpPr>
            <a:spLocks noGrp="1"/>
          </p:cNvSpPr>
          <p:nvPr>
            <p:ph type="body"/>
          </p:nvPr>
        </p:nvSpPr>
        <p:spPr>
          <a:xfrm>
            <a:off x="457200" y="1604520"/>
            <a:ext cx="8363272" cy="4848816"/>
          </a:xfrm>
        </p:spPr>
        <p:txBody>
          <a:bodyPr/>
          <a:lstStyle/>
          <a:p>
            <a:pPr algn="l"/>
            <a:r>
              <a:rPr lang="el-GR" dirty="0" smtClean="0"/>
              <a:t> </a:t>
            </a:r>
          </a:p>
          <a:p>
            <a:pPr algn="l"/>
            <a:endParaRPr lang="el-GR" sz="2800" dirty="0"/>
          </a:p>
          <a:p>
            <a:pPr algn="l"/>
            <a:endParaRPr lang="el-GR" sz="2800" dirty="0" smtClean="0"/>
          </a:p>
          <a:p>
            <a:pPr algn="l"/>
            <a:r>
              <a:rPr lang="el-GR" sz="2800" dirty="0"/>
              <a:t> </a:t>
            </a:r>
            <a:r>
              <a:rPr lang="el-GR" sz="2800" dirty="0" smtClean="0"/>
              <a:t>Δεν λειτουργεί ανατρεπτικά για διαφορετικού τύπου</a:t>
            </a:r>
          </a:p>
          <a:p>
            <a:pPr algn="l"/>
            <a:r>
              <a:rPr lang="el-GR" sz="2800" dirty="0" smtClean="0"/>
              <a:t> κοινωνικές συναναστροφές , διαμορφώνει νέους</a:t>
            </a:r>
          </a:p>
          <a:p>
            <a:pPr algn="l"/>
            <a:r>
              <a:rPr lang="el-GR" sz="2800" dirty="0" smtClean="0"/>
              <a:t> τύπους κοινωνικών συναναστροφών, μεγαλύτερο</a:t>
            </a:r>
          </a:p>
          <a:p>
            <a:pPr algn="l"/>
            <a:r>
              <a:rPr lang="el-GR" sz="2800" dirty="0" smtClean="0"/>
              <a:t> ποσοστό προτίμησης ηλεκτρονικών παιχνιδιών με </a:t>
            </a:r>
          </a:p>
          <a:p>
            <a:pPr algn="l"/>
            <a:r>
              <a:rPr lang="el-GR" sz="2800" dirty="0" smtClean="0"/>
              <a:t> πολλούς συμπαίκτες</a:t>
            </a:r>
            <a:r>
              <a:rPr lang="el-GR" dirty="0" smtClean="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980728"/>
            <a:ext cx="8229240" cy="1250280"/>
          </a:xfrm>
        </p:spPr>
        <p:txBody>
          <a:bodyPr/>
          <a:lstStyle/>
          <a:p>
            <a:pPr>
              <a:buFont typeface="Arial" pitchFamily="34" charset="0"/>
              <a:buChar char="•"/>
            </a:pPr>
            <a:r>
              <a:rPr lang="el-GR" sz="3200" b="1" i="1" u="sng" dirty="0" smtClean="0">
                <a:effectLst>
                  <a:outerShdw blurRad="38100" dist="38100" dir="2700000" algn="tl">
                    <a:srgbClr val="000000">
                      <a:alpha val="43137"/>
                    </a:srgbClr>
                  </a:outerShdw>
                </a:effectLst>
              </a:rPr>
              <a:t>Το κίνητρο για μάθηση πολλαπλασιάζεται</a:t>
            </a:r>
            <a:br>
              <a:rPr lang="el-GR" sz="3200" b="1" i="1" u="sng" dirty="0" smtClean="0">
                <a:effectLst>
                  <a:outerShdw blurRad="38100" dist="38100" dir="2700000" algn="tl">
                    <a:srgbClr val="000000">
                      <a:alpha val="43137"/>
                    </a:srgbClr>
                  </a:outerShdw>
                </a:effectLst>
              </a:rPr>
            </a:br>
            <a:r>
              <a:rPr lang="el-GR" sz="3200" b="1" i="1" u="sng" dirty="0" smtClean="0">
                <a:effectLst>
                  <a:outerShdw blurRad="38100" dist="38100" dir="2700000" algn="tl">
                    <a:srgbClr val="000000">
                      <a:alpha val="43137"/>
                    </a:srgbClr>
                  </a:outerShdw>
                </a:effectLst>
              </a:rPr>
              <a:t>από τα διάφορα χαρακτηριστικά τους</a:t>
            </a:r>
            <a:endParaRPr lang="el-GR" sz="3200" b="1" i="1" u="sng" dirty="0">
              <a:effectLst>
                <a:outerShdw blurRad="38100" dist="38100" dir="2700000" algn="tl">
                  <a:srgbClr val="000000">
                    <a:alpha val="43137"/>
                  </a:srgbClr>
                </a:outerShdw>
              </a:effectLst>
            </a:endParaRPr>
          </a:p>
        </p:txBody>
      </p:sp>
      <p:sp>
        <p:nvSpPr>
          <p:cNvPr id="3" name="2 - Θέση κειμένου"/>
          <p:cNvSpPr>
            <a:spLocks noGrp="1"/>
          </p:cNvSpPr>
          <p:nvPr>
            <p:ph type="body"/>
          </p:nvPr>
        </p:nvSpPr>
        <p:spPr>
          <a:xfrm>
            <a:off x="611560" y="2420888"/>
            <a:ext cx="8229240" cy="1250280"/>
          </a:xfrm>
        </p:spPr>
        <p:txBody>
          <a:bodyPr/>
          <a:lstStyle/>
          <a:p>
            <a:pPr algn="l"/>
            <a:endParaRPr lang="el-GR" sz="2800" dirty="0" smtClean="0"/>
          </a:p>
          <a:p>
            <a:pPr algn="l"/>
            <a:endParaRPr lang="el-GR" sz="2800" dirty="0"/>
          </a:p>
          <a:p>
            <a:pPr algn="l"/>
            <a:endParaRPr lang="el-GR" sz="2800" dirty="0" smtClean="0"/>
          </a:p>
          <a:p>
            <a:pPr algn="l"/>
            <a:r>
              <a:rPr lang="el-GR" sz="2800" dirty="0" smtClean="0"/>
              <a:t>Πειραματισμός , δημιουργικότητα , ενεργοποίηση </a:t>
            </a:r>
          </a:p>
          <a:p>
            <a:pPr algn="l"/>
            <a:r>
              <a:rPr lang="el-GR" sz="2800" dirty="0" smtClean="0"/>
              <a:t>της περιέργειας ως αποτέλεσμα της χρήσης </a:t>
            </a:r>
          </a:p>
          <a:p>
            <a:pPr algn="l"/>
            <a:r>
              <a:rPr lang="el-GR" sz="2800" dirty="0" smtClean="0"/>
              <a:t>φαντασίας , καινοτομίας και πολυπλοκότητας</a:t>
            </a:r>
            <a:endParaRPr lang="el-GR"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323640" y="1196640"/>
            <a:ext cx="8228160" cy="4323600"/>
          </a:xfrm>
          <a:prstGeom prst="rect">
            <a:avLst/>
          </a:prstGeom>
        </p:spPr>
        <p:txBody>
          <a:bodyPr lIns="90000" tIns="45000" rIns="90000" bIns="45000"/>
          <a:lstStyle/>
          <a:p>
            <a:pPr>
              <a:lnSpc>
                <a:spcPct val="100000"/>
              </a:lnSpc>
              <a:buFont typeface="Georgia"/>
              <a:buChar char="•"/>
            </a:pPr>
            <a:r>
              <a:rPr lang="el-GR" sz="3600" b="1" i="1" u="sng" dirty="0">
                <a:solidFill>
                  <a:srgbClr val="000000"/>
                </a:solidFill>
                <a:effectLst>
                  <a:outerShdw blurRad="38100" dist="38100" dir="2700000" algn="tl">
                    <a:srgbClr val="000000">
                      <a:alpha val="43137"/>
                    </a:srgbClr>
                  </a:outerShdw>
                </a:effectLst>
                <a:latin typeface="Georgia"/>
              </a:rPr>
              <a:t>Τα συνεργατικά παιχνίδια μεταξύ ίσων προωθούν την ηθική συμπεριφορά </a:t>
            </a:r>
            <a:endParaRPr lang="el-GR" sz="3600" b="1" i="1" u="sng" dirty="0" smtClean="0">
              <a:solidFill>
                <a:srgbClr val="000000"/>
              </a:solidFill>
              <a:effectLst>
                <a:outerShdw blurRad="38100" dist="38100" dir="2700000" algn="tl">
                  <a:srgbClr val="000000">
                    <a:alpha val="43137"/>
                  </a:srgbClr>
                </a:outerShdw>
              </a:effectLst>
              <a:latin typeface="Georgia"/>
            </a:endParaRPr>
          </a:p>
          <a:p>
            <a:pPr>
              <a:lnSpc>
                <a:spcPct val="100000"/>
              </a:lnSpc>
            </a:pPr>
            <a:endParaRPr lang="el-GR" sz="3600" b="1" i="1" u="sng" dirty="0">
              <a:solidFill>
                <a:srgbClr val="000000"/>
              </a:solidFill>
              <a:effectLst>
                <a:outerShdw blurRad="38100" dist="38100" dir="2700000" algn="tl">
                  <a:srgbClr val="000000">
                    <a:alpha val="43137"/>
                  </a:srgbClr>
                </a:outerShdw>
              </a:effectLst>
              <a:latin typeface="Georgia"/>
            </a:endParaRPr>
          </a:p>
          <a:p>
            <a:pPr>
              <a:lnSpc>
                <a:spcPct val="100000"/>
              </a:lnSpc>
            </a:pPr>
            <a:r>
              <a:rPr lang="el-GR" sz="2800" dirty="0" smtClean="0">
                <a:solidFill>
                  <a:srgbClr val="000000"/>
                </a:solidFill>
                <a:latin typeface="Georgia"/>
              </a:rPr>
              <a:t>Τηρώντας </a:t>
            </a:r>
            <a:r>
              <a:rPr lang="el-GR" sz="2800" dirty="0">
                <a:solidFill>
                  <a:srgbClr val="000000"/>
                </a:solidFill>
                <a:latin typeface="Georgia"/>
              </a:rPr>
              <a:t>τους κανόνες των παιχνιδιών οι παίκτες έχουν την ευκαιρία  να γνωρίσουν τις διαστάσεις της εντιμότητας, της αμεροληψίας, του σεβασμού και της ομαδικής αλληλεγγύης</a:t>
            </a:r>
            <a:r>
              <a:rPr lang="el-GR" sz="2800" dirty="0" smtClean="0">
                <a:solidFill>
                  <a:srgbClr val="000000"/>
                </a:solidFill>
                <a:latin typeface="Georgia"/>
              </a:rPr>
              <a:t>.</a:t>
            </a:r>
            <a:endParaRPr sz="2800" dirty="0"/>
          </a:p>
          <a:p>
            <a:pPr>
              <a:lnSpc>
                <a:spcPct val="100000"/>
              </a:lnSpc>
            </a:pPr>
            <a:endParaRPr dirty="0"/>
          </a:p>
        </p:txBody>
      </p:sp>
    </p:spTree>
  </p:cSld>
  <p:clrMapOvr>
    <a:masterClrMapping/>
  </p:clrMapOvr>
  <p:transition>
    <p:whee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457200" y="1143000"/>
            <a:ext cx="8228160" cy="1065240"/>
          </a:xfrm>
          <a:prstGeom prst="rect">
            <a:avLst/>
          </a:prstGeom>
        </p:spPr>
        <p:txBody>
          <a:bodyPr lIns="90000" tIns="45000" rIns="90000" bIns="45000" anchor="ctr"/>
          <a:lstStyle/>
          <a:p>
            <a:pPr>
              <a:lnSpc>
                <a:spcPct val="100000"/>
              </a:lnSpc>
            </a:pPr>
            <a:r>
              <a:rPr lang="el-GR" sz="4000">
                <a:solidFill>
                  <a:srgbClr val="424456"/>
                </a:solidFill>
                <a:latin typeface="Trebuchet MS"/>
              </a:rPr>
              <a:t>Ακόμα συμβάλλουν…</a:t>
            </a:r>
            <a:endParaRPr/>
          </a:p>
        </p:txBody>
      </p:sp>
      <p:pic>
        <p:nvPicPr>
          <p:cNvPr id="4" name="3 - Εικόνα" descr="imagesCA0ORZ46.jpg"/>
          <p:cNvPicPr>
            <a:picLocks noChangeAspect="1"/>
          </p:cNvPicPr>
          <p:nvPr/>
        </p:nvPicPr>
        <p:blipFill>
          <a:blip r:embed="rId2" cstate="print"/>
          <a:stretch>
            <a:fillRect/>
          </a:stretch>
        </p:blipFill>
        <p:spPr>
          <a:xfrm>
            <a:off x="3167336" y="2393504"/>
            <a:ext cx="5976664" cy="4464496"/>
          </a:xfrm>
          <a:prstGeom prst="rect">
            <a:avLst/>
          </a:prstGeom>
        </p:spPr>
      </p:pic>
      <p:sp>
        <p:nvSpPr>
          <p:cNvPr id="160" name="CustomShape 2"/>
          <p:cNvSpPr/>
          <p:nvPr/>
        </p:nvSpPr>
        <p:spPr>
          <a:xfrm>
            <a:off x="457200" y="2249280"/>
            <a:ext cx="8228160" cy="4323600"/>
          </a:xfrm>
          <a:prstGeom prst="rect">
            <a:avLst/>
          </a:prstGeom>
          <a:noFill/>
          <a:ln>
            <a:solidFill>
              <a:schemeClr val="bg1"/>
            </a:solidFill>
          </a:ln>
        </p:spPr>
        <p:style>
          <a:lnRef idx="2">
            <a:schemeClr val="accent2"/>
          </a:lnRef>
          <a:fillRef idx="1001">
            <a:schemeClr val="lt1"/>
          </a:fillRef>
          <a:effectRef idx="0">
            <a:schemeClr val="accent2"/>
          </a:effectRef>
          <a:fontRef idx="minor">
            <a:schemeClr val="dk1"/>
          </a:fontRef>
        </p:style>
        <p:txBody>
          <a:bodyPr lIns="90000" tIns="45000" rIns="90000" bIns="45000"/>
          <a:lstStyle/>
          <a:p>
            <a:pPr>
              <a:lnSpc>
                <a:spcPct val="100000"/>
              </a:lnSpc>
            </a:pPr>
            <a:r>
              <a:rPr lang="el-GR" sz="2800" dirty="0">
                <a:solidFill>
                  <a:srgbClr val="000000"/>
                </a:solidFill>
                <a:latin typeface="Georgia"/>
              </a:rPr>
              <a:t>     </a:t>
            </a:r>
            <a:endParaRPr dirty="0"/>
          </a:p>
          <a:p>
            <a:pPr>
              <a:lnSpc>
                <a:spcPct val="100000"/>
              </a:lnSpc>
              <a:buFont typeface="Georgia"/>
              <a:buChar char="•"/>
            </a:pPr>
            <a:r>
              <a:rPr lang="el-GR" sz="2800" dirty="0">
                <a:solidFill>
                  <a:srgbClr val="000000"/>
                </a:solidFill>
                <a:latin typeface="Georgia"/>
              </a:rPr>
              <a:t>Στον εμπλουτισμό των στρατηγικών για επίλυση προβλημάτων</a:t>
            </a:r>
            <a:endParaRPr dirty="0"/>
          </a:p>
          <a:p>
            <a:pPr>
              <a:lnSpc>
                <a:spcPct val="100000"/>
              </a:lnSpc>
              <a:buFont typeface="Georgia"/>
              <a:buChar char="•"/>
            </a:pPr>
            <a:r>
              <a:rPr lang="el-GR" sz="2800" dirty="0">
                <a:solidFill>
                  <a:srgbClr val="000000"/>
                </a:solidFill>
                <a:latin typeface="Georgia"/>
              </a:rPr>
              <a:t>Στη δημιουργία νοερών αναπαραστάσεων </a:t>
            </a:r>
            <a:endParaRPr dirty="0"/>
          </a:p>
          <a:p>
            <a:pPr>
              <a:lnSpc>
                <a:spcPct val="100000"/>
              </a:lnSpc>
              <a:buFont typeface="Georgia"/>
              <a:buChar char="•"/>
            </a:pPr>
            <a:r>
              <a:rPr lang="el-GR" sz="2800" dirty="0">
                <a:solidFill>
                  <a:srgbClr val="000000"/>
                </a:solidFill>
                <a:latin typeface="Georgia"/>
              </a:rPr>
              <a:t>Στην </a:t>
            </a:r>
            <a:r>
              <a:rPr lang="el-GR" sz="2800" dirty="0" smtClean="0">
                <a:solidFill>
                  <a:srgbClr val="000000"/>
                </a:solidFill>
                <a:latin typeface="Georgia"/>
              </a:rPr>
              <a:t>ικανότητα αντίληψης </a:t>
            </a:r>
            <a:r>
              <a:rPr lang="el-GR" sz="2800" dirty="0">
                <a:solidFill>
                  <a:srgbClr val="000000"/>
                </a:solidFill>
                <a:latin typeface="Georgia"/>
              </a:rPr>
              <a:t>του χώρου</a:t>
            </a:r>
            <a:endParaRPr dirty="0"/>
          </a:p>
          <a:p>
            <a:pPr>
              <a:lnSpc>
                <a:spcPct val="100000"/>
              </a:lnSpc>
              <a:buFont typeface="Georgia"/>
              <a:buChar char="•"/>
            </a:pPr>
            <a:r>
              <a:rPr lang="el-GR" sz="2800" dirty="0">
                <a:solidFill>
                  <a:srgbClr val="000000"/>
                </a:solidFill>
                <a:latin typeface="Georgia"/>
              </a:rPr>
              <a:t>Στην ενίσχυση των μνημονικών ικανοτήτων</a:t>
            </a:r>
            <a:endParaRP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57200" y="1143000"/>
            <a:ext cx="8228160" cy="1065240"/>
          </a:xfrm>
          <a:prstGeom prst="rect">
            <a:avLst/>
          </a:prstGeom>
        </p:spPr>
        <p:txBody>
          <a:bodyPr lIns="90000" tIns="45000" rIns="90000" bIns="45000" anchor="ctr"/>
          <a:lstStyle/>
          <a:p>
            <a:pPr>
              <a:lnSpc>
                <a:spcPct val="100000"/>
              </a:lnSpc>
            </a:pPr>
            <a:r>
              <a:rPr lang="el-GR" sz="4000" b="1" u="sng">
                <a:solidFill>
                  <a:srgbClr val="424456"/>
                </a:solidFill>
                <a:latin typeface="Trebuchet MS"/>
              </a:rPr>
              <a:t>Simcity </a:t>
            </a:r>
            <a:endParaRPr/>
          </a:p>
        </p:txBody>
      </p:sp>
      <p:pic>
        <p:nvPicPr>
          <p:cNvPr id="170" name="4 - Θέση περιεχομένου"/>
          <p:cNvPicPr/>
          <p:nvPr/>
        </p:nvPicPr>
        <p:blipFill>
          <a:blip r:embed="rId2" cstate="print"/>
          <a:stretch>
            <a:fillRect/>
          </a:stretch>
        </p:blipFill>
        <p:spPr>
          <a:xfrm>
            <a:off x="539640" y="2349000"/>
            <a:ext cx="4390920" cy="3670920"/>
          </a:xfrm>
          <a:prstGeom prst="rect">
            <a:avLst/>
          </a:prstGeom>
        </p:spPr>
      </p:pic>
      <p:sp>
        <p:nvSpPr>
          <p:cNvPr id="171" name="CustomShape 2"/>
          <p:cNvSpPr/>
          <p:nvPr/>
        </p:nvSpPr>
        <p:spPr>
          <a:xfrm>
            <a:off x="4648320" y="2249280"/>
            <a:ext cx="4037040" cy="4524480"/>
          </a:xfrm>
          <a:prstGeom prst="rect">
            <a:avLst/>
          </a:prstGeom>
        </p:spPr>
        <p:txBody>
          <a:bodyPr lIns="90000" tIns="45000" rIns="90000" bIns="45000"/>
          <a:lstStyle/>
          <a:p>
            <a:pPr algn="just">
              <a:lnSpc>
                <a:spcPct val="100000"/>
              </a:lnSpc>
            </a:pPr>
            <a:r>
              <a:rPr lang="el-GR" sz="2000">
                <a:solidFill>
                  <a:srgbClr val="438086"/>
                </a:solidFill>
                <a:latin typeface="Georgia"/>
              </a:rPr>
              <a:t>    Επιτρέπει στους παίχτες να δημιουργήσουν μια πόλη λαμβάνοντας υπόψη οικολογικά χαρακτηριστικά αλλά και τις απαιτήσεις των κατοίκων .</a:t>
            </a: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415</Words>
  <Application>Microsoft Office PowerPoint</Application>
  <PresentationFormat>Προβολή στην οθόνη (4:3)</PresentationFormat>
  <Paragraphs>48</Paragraphs>
  <Slides>13</Slides>
  <Notes>0</Notes>
  <HiddenSlides>0</HiddenSlides>
  <MMClips>0</MMClips>
  <ScaleCrop>false</ScaleCrop>
  <HeadingPairs>
    <vt:vector size="4" baseType="variant">
      <vt:variant>
        <vt:lpstr>Θέμα</vt:lpstr>
      </vt:variant>
      <vt:variant>
        <vt:i4>3</vt:i4>
      </vt:variant>
      <vt:variant>
        <vt:lpstr>Τίτλοι διαφανειών</vt:lpstr>
      </vt:variant>
      <vt:variant>
        <vt:i4>13</vt:i4>
      </vt:variant>
    </vt:vector>
  </HeadingPairs>
  <TitlesOfParts>
    <vt:vector size="16" baseType="lpstr">
      <vt:lpstr>Office Theme</vt:lpstr>
      <vt:lpstr>Office Theme</vt:lpstr>
      <vt:lpstr>Office Theme</vt:lpstr>
      <vt:lpstr>Διαφάνεια 1</vt:lpstr>
      <vt:lpstr>Διαφάνεια 2</vt:lpstr>
      <vt:lpstr>Διαφάνεια 3</vt:lpstr>
      <vt:lpstr>Διαφάνεια 4</vt:lpstr>
      <vt:lpstr> Προάγουν την κοινωνικοποίηση </vt:lpstr>
      <vt:lpstr>Το κίνητρο για μάθηση πολλαπλασιάζεται από τα διάφορα χαρακτηριστικά τους</vt:lpstr>
      <vt:lpstr>Διαφάνεια 7</vt:lpstr>
      <vt:lpstr>Διαφάνεια 8</vt:lpstr>
      <vt:lpstr>Διαφάνεια 9</vt:lpstr>
      <vt:lpstr>Διαφάνεια 10</vt:lpstr>
      <vt:lpstr>Διαφάνεια 11</vt:lpstr>
      <vt:lpstr>Διαφάνεια 12</vt:lpstr>
      <vt:lpstr>Διαφάνεια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6</cp:revision>
  <dcterms:modified xsi:type="dcterms:W3CDTF">2014-02-04T09:12:05Z</dcterms:modified>
</cp:coreProperties>
</file>